
<file path=[Content_Types].xml><?xml version="1.0" encoding="utf-8"?>
<Types xmlns="http://schemas.openxmlformats.org/package/2006/content-types">
  <Default Extension="png" ContentType="image/png"/>
  <Default Extension="svg" ContentType="image/svg+xml"/>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Override PartName="/ppt/changesInfos/changesInfo1.xml" ContentType="application/vnd.ms-powerpoint.changesinfo+xml"/>
  <Override PartName="/ppt/authors.xml" ContentType="application/vnd.ms-powerpoint.author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9"/>
  </p:notesMasterIdLst>
  <p:handoutMasterIdLst>
    <p:handoutMasterId r:id="rId20"/>
  </p:handoutMasterIdLst>
  <p:sldIdLst>
    <p:sldId id="353" r:id="rId5"/>
    <p:sldId id="354" r:id="rId6"/>
    <p:sldId id="329" r:id="rId7"/>
    <p:sldId id="331" r:id="rId8"/>
    <p:sldId id="345" r:id="rId9"/>
    <p:sldId id="347" r:id="rId10"/>
    <p:sldId id="348" r:id="rId11"/>
    <p:sldId id="349" r:id="rId12"/>
    <p:sldId id="351" r:id="rId13"/>
    <p:sldId id="357" r:id="rId14"/>
    <p:sldId id="358" r:id="rId15"/>
    <p:sldId id="359" r:id="rId16"/>
    <p:sldId id="360" r:id="rId17"/>
    <p:sldId id="356"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C4D099F7-AF5B-4923-9087-E5C0F8C7B0A5}">
          <p14:sldIdLst>
            <p14:sldId id="353"/>
            <p14:sldId id="354"/>
            <p14:sldId id="329"/>
          </p14:sldIdLst>
        </p14:section>
        <p14:section name="Untitled Section" id="{FF04C673-BB2D-4EF7-A233-06B50928D926}">
          <p14:sldIdLst>
            <p14:sldId id="331"/>
            <p14:sldId id="345"/>
            <p14:sldId id="347"/>
            <p14:sldId id="348"/>
            <p14:sldId id="349"/>
            <p14:sldId id="351"/>
            <p14:sldId id="357"/>
            <p14:sldId id="358"/>
            <p14:sldId id="359"/>
            <p14:sldId id="360"/>
            <p14:sldId id="356"/>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showAnimation="0"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9D7D9"/>
    <a:srgbClr val="93D3D9"/>
    <a:srgbClr val="AAD6FF"/>
    <a:srgbClr val="B2C8CD"/>
    <a:srgbClr val="CCD8D6"/>
    <a:srgbClr val="4F5945"/>
    <a:srgbClr val="73292A"/>
    <a:srgbClr val="7F867A"/>
    <a:srgbClr val="A65B3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966" autoAdjust="0"/>
  </p:normalViewPr>
  <p:slideViewPr>
    <p:cSldViewPr snapToGrid="0">
      <p:cViewPr varScale="1">
        <p:scale>
          <a:sx n="74" d="100"/>
          <a:sy n="74" d="100"/>
        </p:scale>
        <p:origin x="576" y="72"/>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showGuides="1">
      <p:cViewPr varScale="1">
        <p:scale>
          <a:sx n="82" d="100"/>
          <a:sy n="82" d="100"/>
        </p:scale>
        <p:origin x="2784" y="17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microsoft.com/office/2016/11/relationships/changesInfo" Target="changesInfos/changesInfo1.xml"/><Relationship Id="rId3" Type="http://schemas.openxmlformats.org/officeDocument/2006/relationships/customXml" Target="../customXml/item3.xml"/><Relationship Id="rId21" Type="http://schemas.openxmlformats.org/officeDocument/2006/relationships/commentAuthors" Target="commen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 Id="rId27" Type="http://schemas.microsoft.com/office/2018/10/relationships/authors" Targe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ogeshwari K" userId="61966012eb757910" providerId="LiveId" clId="{670083B1-0456-4D77-97F5-90D40FFD8204}"/>
    <pc:docChg chg="undo custSel addSld delSld modSld modSection modShowInfo">
      <pc:chgData name="Logeshwari K" userId="61966012eb757910" providerId="LiveId" clId="{670083B1-0456-4D77-97F5-90D40FFD8204}" dt="2024-09-07T15:27:28.605" v="137"/>
      <pc:docMkLst>
        <pc:docMk/>
      </pc:docMkLst>
      <pc:sldChg chg="modTransition">
        <pc:chgData name="Logeshwari K" userId="61966012eb757910" providerId="LiveId" clId="{670083B1-0456-4D77-97F5-90D40FFD8204}" dt="2024-09-07T15:25:45.909" v="124"/>
        <pc:sldMkLst>
          <pc:docMk/>
          <pc:sldMk cId="3724599872" sldId="329"/>
        </pc:sldMkLst>
      </pc:sldChg>
      <pc:sldChg chg="modTransition">
        <pc:chgData name="Logeshwari K" userId="61966012eb757910" providerId="LiveId" clId="{670083B1-0456-4D77-97F5-90D40FFD8204}" dt="2024-09-07T15:25:51.241" v="125"/>
        <pc:sldMkLst>
          <pc:docMk/>
          <pc:sldMk cId="3541873986" sldId="331"/>
        </pc:sldMkLst>
      </pc:sldChg>
      <pc:sldChg chg="modAnim">
        <pc:chgData name="Logeshwari K" userId="61966012eb757910" providerId="LiveId" clId="{670083B1-0456-4D77-97F5-90D40FFD8204}" dt="2024-09-07T15:26:03.682" v="126"/>
        <pc:sldMkLst>
          <pc:docMk/>
          <pc:sldMk cId="1902424547" sldId="345"/>
        </pc:sldMkLst>
      </pc:sldChg>
      <pc:sldChg chg="modTransition modAnim">
        <pc:chgData name="Logeshwari K" userId="61966012eb757910" providerId="LiveId" clId="{670083B1-0456-4D77-97F5-90D40FFD8204}" dt="2024-09-07T15:26:23.222" v="129"/>
        <pc:sldMkLst>
          <pc:docMk/>
          <pc:sldMk cId="3013343321" sldId="347"/>
        </pc:sldMkLst>
      </pc:sldChg>
      <pc:sldChg chg="modTransition">
        <pc:chgData name="Logeshwari K" userId="61966012eb757910" providerId="LiveId" clId="{670083B1-0456-4D77-97F5-90D40FFD8204}" dt="2024-09-07T15:26:40.161" v="130"/>
        <pc:sldMkLst>
          <pc:docMk/>
          <pc:sldMk cId="512396665" sldId="348"/>
        </pc:sldMkLst>
      </pc:sldChg>
      <pc:sldChg chg="modTransition">
        <pc:chgData name="Logeshwari K" userId="61966012eb757910" providerId="LiveId" clId="{670083B1-0456-4D77-97F5-90D40FFD8204}" dt="2024-09-07T15:26:47.171" v="131"/>
        <pc:sldMkLst>
          <pc:docMk/>
          <pc:sldMk cId="2069428662" sldId="349"/>
        </pc:sldMkLst>
      </pc:sldChg>
      <pc:sldChg chg="modTransition">
        <pc:chgData name="Logeshwari K" userId="61966012eb757910" providerId="LiveId" clId="{670083B1-0456-4D77-97F5-90D40FFD8204}" dt="2024-09-07T15:26:53.422" v="132"/>
        <pc:sldMkLst>
          <pc:docMk/>
          <pc:sldMk cId="1117481658" sldId="351"/>
        </pc:sldMkLst>
      </pc:sldChg>
      <pc:sldChg chg="add del modTransition">
        <pc:chgData name="Logeshwari K" userId="61966012eb757910" providerId="LiveId" clId="{670083B1-0456-4D77-97F5-90D40FFD8204}" dt="2024-09-07T15:25:16.150" v="120"/>
        <pc:sldMkLst>
          <pc:docMk/>
          <pc:sldMk cId="858159323" sldId="353"/>
        </pc:sldMkLst>
      </pc:sldChg>
      <pc:sldChg chg="modSp mod modTransition modAnim">
        <pc:chgData name="Logeshwari K" userId="61966012eb757910" providerId="LiveId" clId="{670083B1-0456-4D77-97F5-90D40FFD8204}" dt="2024-09-07T15:25:35.367" v="123"/>
        <pc:sldMkLst>
          <pc:docMk/>
          <pc:sldMk cId="433481746" sldId="354"/>
        </pc:sldMkLst>
        <pc:picChg chg="mod">
          <ac:chgData name="Logeshwari K" userId="61966012eb757910" providerId="LiveId" clId="{670083B1-0456-4D77-97F5-90D40FFD8204}" dt="2024-09-07T15:11:02.519" v="64" actId="1076"/>
          <ac:picMkLst>
            <pc:docMk/>
            <pc:sldMk cId="433481746" sldId="354"/>
            <ac:picMk id="8" creationId="{D34D75C6-A35A-52D3-B03F-61494B858038}"/>
          </ac:picMkLst>
        </pc:picChg>
      </pc:sldChg>
      <pc:sldChg chg="modTransition">
        <pc:chgData name="Logeshwari K" userId="61966012eb757910" providerId="LiveId" clId="{670083B1-0456-4D77-97F5-90D40FFD8204}" dt="2024-09-07T15:27:28.605" v="137"/>
        <pc:sldMkLst>
          <pc:docMk/>
          <pc:sldMk cId="438040838" sldId="356"/>
        </pc:sldMkLst>
      </pc:sldChg>
      <pc:sldChg chg="modSp mod modTransition">
        <pc:chgData name="Logeshwari K" userId="61966012eb757910" providerId="LiveId" clId="{670083B1-0456-4D77-97F5-90D40FFD8204}" dt="2024-09-07T15:27:01.188" v="133"/>
        <pc:sldMkLst>
          <pc:docMk/>
          <pc:sldMk cId="561578252" sldId="357"/>
        </pc:sldMkLst>
        <pc:spChg chg="mod">
          <ac:chgData name="Logeshwari K" userId="61966012eb757910" providerId="LiveId" clId="{670083B1-0456-4D77-97F5-90D40FFD8204}" dt="2024-09-07T15:05:35.954" v="4" actId="20577"/>
          <ac:spMkLst>
            <pc:docMk/>
            <pc:sldMk cId="561578252" sldId="357"/>
            <ac:spMk id="11" creationId="{750A971F-0484-AFF2-6299-E70F0FEAC9F1}"/>
          </ac:spMkLst>
        </pc:spChg>
      </pc:sldChg>
      <pc:sldChg chg="modTransition">
        <pc:chgData name="Logeshwari K" userId="61966012eb757910" providerId="LiveId" clId="{670083B1-0456-4D77-97F5-90D40FFD8204}" dt="2024-09-07T15:27:09.367" v="134"/>
        <pc:sldMkLst>
          <pc:docMk/>
          <pc:sldMk cId="1652691825" sldId="358"/>
        </pc:sldMkLst>
      </pc:sldChg>
      <pc:sldChg chg="modTransition">
        <pc:chgData name="Logeshwari K" userId="61966012eb757910" providerId="LiveId" clId="{670083B1-0456-4D77-97F5-90D40FFD8204}" dt="2024-09-07T15:27:13.060" v="135"/>
        <pc:sldMkLst>
          <pc:docMk/>
          <pc:sldMk cId="779967741" sldId="359"/>
        </pc:sldMkLst>
      </pc:sldChg>
      <pc:sldChg chg="modTransition">
        <pc:chgData name="Logeshwari K" userId="61966012eb757910" providerId="LiveId" clId="{670083B1-0456-4D77-97F5-90D40FFD8204}" dt="2024-09-07T15:27:19.674" v="136"/>
        <pc:sldMkLst>
          <pc:docMk/>
          <pc:sldMk cId="1496251802" sldId="360"/>
        </pc:sldMkLst>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file:///C:\Users\ADMIN\Downloads\EMPLOYEE%20DATA%202%20ON.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ADMIN\Downloads\EMPLOYEE%20DATA%202%20ON.xlsx"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[EMPLOYEE DATA 2 ON.xlsx]employee_data (2) ON!PivotTable1</c:name>
    <c:fmtId val="-1"/>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IN" b="1" dirty="0">
                <a:latin typeface="Times New Roman" panose="02020603050405020304" pitchFamily="18" charset="0"/>
                <a:cs typeface="Times New Roman" panose="02020603050405020304" pitchFamily="18" charset="0"/>
              </a:rPr>
              <a:t>Employee</a:t>
            </a:r>
            <a:r>
              <a:rPr lang="en-IN" b="1" baseline="0" dirty="0">
                <a:latin typeface="Times New Roman" panose="02020603050405020304" pitchFamily="18" charset="0"/>
                <a:cs typeface="Times New Roman" panose="02020603050405020304" pitchFamily="18" charset="0"/>
              </a:rPr>
              <a:t> performance analysis</a:t>
            </a:r>
            <a:endParaRPr lang="en-IN" b="1" dirty="0">
              <a:latin typeface="Times New Roman" panose="02020603050405020304" pitchFamily="18" charset="0"/>
              <a:cs typeface="Times New Roman" panose="02020603050405020304" pitchFamily="18" charset="0"/>
            </a:endParaRPr>
          </a:p>
        </c:rich>
      </c:tx>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xmlns:c16r2="http://schemas.microsoft.com/office/drawing/2015/06/char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xmlns:c16r2="http://schemas.microsoft.com/office/drawing/2015/06/char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xmlns:c16r2="http://schemas.microsoft.com/office/drawing/2015/06/chart">
            <c:ext xmlns:c15="http://schemas.microsoft.com/office/drawing/2012/chart" uri="{CE6537A1-D6FC-4f65-9D91-7224C49458BB}"/>
          </c:extLst>
        </c:dLbl>
      </c:pivotFmt>
      <c:pivotFmt>
        <c:idx val="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xmlns:c16r2="http://schemas.microsoft.com/office/drawing/2015/06/chart">
            <c:ext xmlns:c15="http://schemas.microsoft.com/office/drawing/2012/chart" uri="{CE6537A1-D6FC-4f65-9D91-7224C49458BB}"/>
          </c:extLst>
        </c:dLbl>
      </c:pivotFmt>
      <c:pivotFmt>
        <c:idx val="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xmlns:c16r2="http://schemas.microsoft.com/office/drawing/2015/06/chart">
            <c:ext xmlns:c15="http://schemas.microsoft.com/office/drawing/2012/chart" uri="{CE6537A1-D6FC-4f65-9D91-7224C49458BB}"/>
          </c:extLst>
        </c:dLbl>
      </c:pivotFmt>
      <c:pivotFmt>
        <c:idx val="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xmlns:c16r2="http://schemas.microsoft.com/office/drawing/2015/06/chart">
            <c:ext xmlns:c15="http://schemas.microsoft.com/office/drawing/2012/chart" uri="{CE6537A1-D6FC-4f65-9D91-7224C49458BB}"/>
          </c:extLst>
        </c:dLbl>
      </c:pivotFmt>
      <c:pivotFmt>
        <c:idx val="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xmlns:c16r2="http://schemas.microsoft.com/office/drawing/2015/06/chart">
            <c:ext xmlns:c15="http://schemas.microsoft.com/office/drawing/2012/chart" uri="{CE6537A1-D6FC-4f65-9D91-7224C49458BB}"/>
          </c:extLst>
        </c:dLbl>
      </c:pivotFmt>
      <c:pivotFmt>
        <c:idx val="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xmlns:c16r2="http://schemas.microsoft.com/office/drawing/2015/06/chart">
            <c:ext xmlns:c15="http://schemas.microsoft.com/office/drawing/2012/chart" uri="{CE6537A1-D6FC-4f65-9D91-7224C49458BB}"/>
          </c:extLst>
        </c:dLbl>
      </c:pivotFmt>
      <c:pivotFmt>
        <c:idx val="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xmlns:c16r2="http://schemas.microsoft.com/office/drawing/2015/06/chart">
            <c:ext xmlns:c15="http://schemas.microsoft.com/office/drawing/2012/chart" uri="{CE6537A1-D6FC-4f65-9D91-7224C49458BB}"/>
          </c:extLst>
        </c:dLbl>
      </c:pivotFmt>
      <c:pivotFmt>
        <c:idx val="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xmlns:c16r2="http://schemas.microsoft.com/office/drawing/2015/06/chart">
            <c:ext xmlns:c15="http://schemas.microsoft.com/office/drawing/2012/chart" uri="{CE6537A1-D6FC-4f65-9D91-7224C49458BB}"/>
          </c:extLst>
        </c:dLbl>
      </c:pivotFmt>
      <c:pivotFmt>
        <c:idx val="1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xmlns:c16r2="http://schemas.microsoft.com/office/drawing/2015/06/chart">
            <c:ext xmlns:c15="http://schemas.microsoft.com/office/drawing/2012/chart" uri="{CE6537A1-D6FC-4f65-9D91-7224C49458BB}"/>
          </c:extLst>
        </c:dLbl>
      </c:pivotFmt>
      <c:pivotFmt>
        <c:idx val="1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xmlns:c16r2="http://schemas.microsoft.com/office/drawing/2015/06/chart">
            <c:ext xmlns:c15="http://schemas.microsoft.com/office/drawing/2012/chart" uri="{CE6537A1-D6FC-4f65-9D91-7224C49458BB}"/>
          </c:extLst>
        </c:dLbl>
      </c:pivotFmt>
    </c:pivotFmts>
    <c:plotArea>
      <c:layout/>
      <c:barChart>
        <c:barDir val="col"/>
        <c:grouping val="clustered"/>
        <c:varyColors val="0"/>
        <c:ser>
          <c:idx val="0"/>
          <c:order val="0"/>
          <c:tx>
            <c:strRef>
              <c:f>'employee_data (2) ON'!$B$3:$B$4</c:f>
              <c:strCache>
                <c:ptCount val="1"/>
                <c:pt idx="0">
                  <c:v>Exceeds</c:v>
                </c:pt>
              </c:strCache>
            </c:strRef>
          </c:tx>
          <c:spPr>
            <a:solidFill>
              <a:schemeClr val="accent1"/>
            </a:solidFill>
            <a:ln>
              <a:noFill/>
            </a:ln>
            <a:effectLst/>
          </c:spPr>
          <c:invertIfNegative val="0"/>
          <c:cat>
            <c:strRef>
              <c:f>'employee_data (2) ON'!$A$5:$A$15</c:f>
              <c:strCache>
                <c:ptCount val="10"/>
                <c:pt idx="0">
                  <c:v>BPC</c:v>
                </c:pt>
                <c:pt idx="1">
                  <c:v>CCDR</c:v>
                </c:pt>
                <c:pt idx="2">
                  <c:v>EW</c:v>
                </c:pt>
                <c:pt idx="3">
                  <c:v>MSC</c:v>
                </c:pt>
                <c:pt idx="4">
                  <c:v>NEL</c:v>
                </c:pt>
                <c:pt idx="5">
                  <c:v>PL</c:v>
                </c:pt>
                <c:pt idx="6">
                  <c:v>PYZ</c:v>
                </c:pt>
                <c:pt idx="7">
                  <c:v>SVG</c:v>
                </c:pt>
                <c:pt idx="8">
                  <c:v>TNS</c:v>
                </c:pt>
                <c:pt idx="9">
                  <c:v>WBL</c:v>
                </c:pt>
              </c:strCache>
            </c:strRef>
          </c:cat>
          <c:val>
            <c:numRef>
              <c:f>'employee_data (2) ON'!$B$5:$B$15</c:f>
              <c:numCache>
                <c:formatCode>General</c:formatCode>
                <c:ptCount val="10"/>
                <c:pt idx="0">
                  <c:v>36</c:v>
                </c:pt>
                <c:pt idx="1">
                  <c:v>39</c:v>
                </c:pt>
                <c:pt idx="2">
                  <c:v>39</c:v>
                </c:pt>
                <c:pt idx="3">
                  <c:v>39</c:v>
                </c:pt>
                <c:pt idx="4">
                  <c:v>30</c:v>
                </c:pt>
                <c:pt idx="5">
                  <c:v>34</c:v>
                </c:pt>
                <c:pt idx="6">
                  <c:v>35</c:v>
                </c:pt>
                <c:pt idx="7">
                  <c:v>46</c:v>
                </c:pt>
                <c:pt idx="8">
                  <c:v>41</c:v>
                </c:pt>
                <c:pt idx="9">
                  <c:v>30</c:v>
                </c:pt>
              </c:numCache>
            </c:numRef>
          </c:val>
          <c:extLst xmlns:c16r2="http://schemas.microsoft.com/office/drawing/2015/06/chart">
            <c:ext xmlns:c16="http://schemas.microsoft.com/office/drawing/2014/chart" uri="{C3380CC4-5D6E-409C-BE32-E72D297353CC}">
              <c16:uniqueId val="{00000000-E4AD-48AD-AC1A-C75FA4FD56F4}"/>
            </c:ext>
          </c:extLst>
        </c:ser>
        <c:ser>
          <c:idx val="1"/>
          <c:order val="1"/>
          <c:tx>
            <c:strRef>
              <c:f>'employee_data (2) ON'!$C$3:$C$4</c:f>
              <c:strCache>
                <c:ptCount val="1"/>
                <c:pt idx="0">
                  <c:v>Fully Meets</c:v>
                </c:pt>
              </c:strCache>
            </c:strRef>
          </c:tx>
          <c:spPr>
            <a:solidFill>
              <a:schemeClr val="accent2"/>
            </a:solidFill>
            <a:ln>
              <a:noFill/>
            </a:ln>
            <a:effectLst/>
          </c:spPr>
          <c:invertIfNegative val="0"/>
          <c:trendline>
            <c:spPr>
              <a:ln w="19050" cap="rnd">
                <a:solidFill>
                  <a:schemeClr val="accent2"/>
                </a:solidFill>
                <a:prstDash val="sysDot"/>
              </a:ln>
              <a:effectLst/>
            </c:spPr>
            <c:trendlineType val="linear"/>
            <c:dispRSqr val="0"/>
            <c:dispEq val="0"/>
          </c:trendline>
          <c:cat>
            <c:strRef>
              <c:f>'employee_data (2) ON'!$A$5:$A$15</c:f>
              <c:strCache>
                <c:ptCount val="10"/>
                <c:pt idx="0">
                  <c:v>BPC</c:v>
                </c:pt>
                <c:pt idx="1">
                  <c:v>CCDR</c:v>
                </c:pt>
                <c:pt idx="2">
                  <c:v>EW</c:v>
                </c:pt>
                <c:pt idx="3">
                  <c:v>MSC</c:v>
                </c:pt>
                <c:pt idx="4">
                  <c:v>NEL</c:v>
                </c:pt>
                <c:pt idx="5">
                  <c:v>PL</c:v>
                </c:pt>
                <c:pt idx="6">
                  <c:v>PYZ</c:v>
                </c:pt>
                <c:pt idx="7">
                  <c:v>SVG</c:v>
                </c:pt>
                <c:pt idx="8">
                  <c:v>TNS</c:v>
                </c:pt>
                <c:pt idx="9">
                  <c:v>WBL</c:v>
                </c:pt>
              </c:strCache>
            </c:strRef>
          </c:cat>
          <c:val>
            <c:numRef>
              <c:f>'employee_data (2) ON'!$C$5:$C$15</c:f>
              <c:numCache>
                <c:formatCode>General</c:formatCode>
                <c:ptCount val="10"/>
                <c:pt idx="0">
                  <c:v>235</c:v>
                </c:pt>
                <c:pt idx="1">
                  <c:v>234</c:v>
                </c:pt>
                <c:pt idx="2">
                  <c:v>240</c:v>
                </c:pt>
                <c:pt idx="3">
                  <c:v>226</c:v>
                </c:pt>
                <c:pt idx="4">
                  <c:v>251</c:v>
                </c:pt>
                <c:pt idx="5">
                  <c:v>241</c:v>
                </c:pt>
                <c:pt idx="6">
                  <c:v>228</c:v>
                </c:pt>
                <c:pt idx="7">
                  <c:v>233</c:v>
                </c:pt>
                <c:pt idx="8">
                  <c:v>233</c:v>
                </c:pt>
                <c:pt idx="9">
                  <c:v>240</c:v>
                </c:pt>
              </c:numCache>
            </c:numRef>
          </c:val>
          <c:extLst xmlns:c16r2="http://schemas.microsoft.com/office/drawing/2015/06/chart">
            <c:ext xmlns:c16="http://schemas.microsoft.com/office/drawing/2014/chart" uri="{C3380CC4-5D6E-409C-BE32-E72D297353CC}">
              <c16:uniqueId val="{00000002-E4AD-48AD-AC1A-C75FA4FD56F4}"/>
            </c:ext>
          </c:extLst>
        </c:ser>
        <c:ser>
          <c:idx val="2"/>
          <c:order val="2"/>
          <c:tx>
            <c:strRef>
              <c:f>'employee_data (2) ON'!$D$3:$D$4</c:f>
              <c:strCache>
                <c:ptCount val="1"/>
                <c:pt idx="0">
                  <c:v>Needs Improvement</c:v>
                </c:pt>
              </c:strCache>
            </c:strRef>
          </c:tx>
          <c:spPr>
            <a:solidFill>
              <a:schemeClr val="accent3"/>
            </a:solidFill>
            <a:ln>
              <a:noFill/>
            </a:ln>
            <a:effectLst/>
          </c:spPr>
          <c:invertIfNegative val="0"/>
          <c:trendline>
            <c:spPr>
              <a:ln w="19050" cap="rnd">
                <a:solidFill>
                  <a:schemeClr val="accent3"/>
                </a:solidFill>
                <a:prstDash val="sysDot"/>
              </a:ln>
              <a:effectLst/>
            </c:spPr>
            <c:trendlineType val="exp"/>
            <c:dispRSqr val="0"/>
            <c:dispEq val="0"/>
          </c:trendline>
          <c:cat>
            <c:strRef>
              <c:f>'employee_data (2) ON'!$A$5:$A$15</c:f>
              <c:strCache>
                <c:ptCount val="10"/>
                <c:pt idx="0">
                  <c:v>BPC</c:v>
                </c:pt>
                <c:pt idx="1">
                  <c:v>CCDR</c:v>
                </c:pt>
                <c:pt idx="2">
                  <c:v>EW</c:v>
                </c:pt>
                <c:pt idx="3">
                  <c:v>MSC</c:v>
                </c:pt>
                <c:pt idx="4">
                  <c:v>NEL</c:v>
                </c:pt>
                <c:pt idx="5">
                  <c:v>PL</c:v>
                </c:pt>
                <c:pt idx="6">
                  <c:v>PYZ</c:v>
                </c:pt>
                <c:pt idx="7">
                  <c:v>SVG</c:v>
                </c:pt>
                <c:pt idx="8">
                  <c:v>TNS</c:v>
                </c:pt>
                <c:pt idx="9">
                  <c:v>WBL</c:v>
                </c:pt>
              </c:strCache>
            </c:strRef>
          </c:cat>
          <c:val>
            <c:numRef>
              <c:f>'employee_data (2) ON'!$D$5:$D$15</c:f>
              <c:numCache>
                <c:formatCode>General</c:formatCode>
                <c:ptCount val="10"/>
                <c:pt idx="0">
                  <c:v>24</c:v>
                </c:pt>
                <c:pt idx="1">
                  <c:v>17</c:v>
                </c:pt>
                <c:pt idx="2">
                  <c:v>16</c:v>
                </c:pt>
                <c:pt idx="3">
                  <c:v>20</c:v>
                </c:pt>
                <c:pt idx="4">
                  <c:v>11</c:v>
                </c:pt>
                <c:pt idx="5">
                  <c:v>16</c:v>
                </c:pt>
                <c:pt idx="6">
                  <c:v>23</c:v>
                </c:pt>
                <c:pt idx="7">
                  <c:v>20</c:v>
                </c:pt>
                <c:pt idx="8">
                  <c:v>15</c:v>
                </c:pt>
                <c:pt idx="9">
                  <c:v>15</c:v>
                </c:pt>
              </c:numCache>
            </c:numRef>
          </c:val>
          <c:extLst xmlns:c16r2="http://schemas.microsoft.com/office/drawing/2015/06/chart">
            <c:ext xmlns:c16="http://schemas.microsoft.com/office/drawing/2014/chart" uri="{C3380CC4-5D6E-409C-BE32-E72D297353CC}">
              <c16:uniqueId val="{00000004-E4AD-48AD-AC1A-C75FA4FD56F4}"/>
            </c:ext>
          </c:extLst>
        </c:ser>
        <c:ser>
          <c:idx val="3"/>
          <c:order val="3"/>
          <c:tx>
            <c:strRef>
              <c:f>'employee_data (2) ON'!$E$3:$E$4</c:f>
              <c:strCache>
                <c:ptCount val="1"/>
                <c:pt idx="0">
                  <c:v>PIP</c:v>
                </c:pt>
              </c:strCache>
            </c:strRef>
          </c:tx>
          <c:spPr>
            <a:solidFill>
              <a:schemeClr val="accent4"/>
            </a:solidFill>
            <a:ln>
              <a:noFill/>
            </a:ln>
            <a:effectLst/>
          </c:spPr>
          <c:invertIfNegative val="0"/>
          <c:trendline>
            <c:spPr>
              <a:ln w="19050" cap="rnd">
                <a:solidFill>
                  <a:schemeClr val="accent4"/>
                </a:solidFill>
                <a:prstDash val="sysDot"/>
              </a:ln>
              <a:effectLst/>
            </c:spPr>
            <c:trendlineType val="linear"/>
            <c:dispRSqr val="0"/>
            <c:dispEq val="0"/>
          </c:trendline>
          <c:cat>
            <c:strRef>
              <c:f>'employee_data (2) ON'!$A$5:$A$15</c:f>
              <c:strCache>
                <c:ptCount val="10"/>
                <c:pt idx="0">
                  <c:v>BPC</c:v>
                </c:pt>
                <c:pt idx="1">
                  <c:v>CCDR</c:v>
                </c:pt>
                <c:pt idx="2">
                  <c:v>EW</c:v>
                </c:pt>
                <c:pt idx="3">
                  <c:v>MSC</c:v>
                </c:pt>
                <c:pt idx="4">
                  <c:v>NEL</c:v>
                </c:pt>
                <c:pt idx="5">
                  <c:v>PL</c:v>
                </c:pt>
                <c:pt idx="6">
                  <c:v>PYZ</c:v>
                </c:pt>
                <c:pt idx="7">
                  <c:v>SVG</c:v>
                </c:pt>
                <c:pt idx="8">
                  <c:v>TNS</c:v>
                </c:pt>
                <c:pt idx="9">
                  <c:v>WBL</c:v>
                </c:pt>
              </c:strCache>
            </c:strRef>
          </c:cat>
          <c:val>
            <c:numRef>
              <c:f>'employee_data (2) ON'!$E$5:$E$15</c:f>
              <c:numCache>
                <c:formatCode>General</c:formatCode>
                <c:ptCount val="10"/>
                <c:pt idx="0">
                  <c:v>8</c:v>
                </c:pt>
                <c:pt idx="1">
                  <c:v>10</c:v>
                </c:pt>
                <c:pt idx="2">
                  <c:v>7</c:v>
                </c:pt>
                <c:pt idx="3">
                  <c:v>11</c:v>
                </c:pt>
                <c:pt idx="4">
                  <c:v>12</c:v>
                </c:pt>
                <c:pt idx="5">
                  <c:v>10</c:v>
                </c:pt>
                <c:pt idx="6">
                  <c:v>13</c:v>
                </c:pt>
                <c:pt idx="7">
                  <c:v>5</c:v>
                </c:pt>
                <c:pt idx="8">
                  <c:v>8</c:v>
                </c:pt>
                <c:pt idx="9">
                  <c:v>9</c:v>
                </c:pt>
              </c:numCache>
            </c:numRef>
          </c:val>
          <c:extLst xmlns:c16r2="http://schemas.microsoft.com/office/drawing/2015/06/chart">
            <c:ext xmlns:c16="http://schemas.microsoft.com/office/drawing/2014/chart" uri="{C3380CC4-5D6E-409C-BE32-E72D297353CC}">
              <c16:uniqueId val="{00000006-E4AD-48AD-AC1A-C75FA4FD56F4}"/>
            </c:ext>
          </c:extLst>
        </c:ser>
        <c:dLbls>
          <c:showLegendKey val="0"/>
          <c:showVal val="0"/>
          <c:showCatName val="0"/>
          <c:showSerName val="0"/>
          <c:showPercent val="0"/>
          <c:showBubbleSize val="0"/>
        </c:dLbls>
        <c:gapWidth val="219"/>
        <c:overlap val="-27"/>
        <c:axId val="223193488"/>
        <c:axId val="223197408"/>
      </c:barChart>
      <c:catAx>
        <c:axId val="22319348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23197408"/>
        <c:crosses val="autoZero"/>
        <c:auto val="1"/>
        <c:lblAlgn val="ctr"/>
        <c:lblOffset val="100"/>
        <c:noMultiLvlLbl val="0"/>
      </c:catAx>
      <c:valAx>
        <c:axId val="22319740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23193488"/>
        <c:crosses val="autoZero"/>
        <c:crossBetween val="between"/>
      </c:valAx>
      <c:spPr>
        <a:noFill/>
        <a:ln>
          <a:noFill/>
        </a:ln>
        <a:effectLst/>
      </c:spPr>
    </c:plotArea>
    <c:legend>
      <c:legendPos val="r"/>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extLst xmlns:c16r2="http://schemas.microsoft.com/office/drawing/2015/06/chart">
    <c:ext xmlns:c16="http://schemas.microsoft.com/office/drawing/2014/chart" uri="{E28EC0CA-F0BB-4C9C-879D-F8772B89E7AC}">
      <c16:pivotOptions16>
        <c16:showExpandCollapseFieldButtons val="1"/>
      </c16:pivotOptions16>
    </c:ext>
    <c:ext xmlns:c14="http://schemas.microsoft.com/office/drawing/2007/8/2/chart" uri="{781A3756-C4B2-4CAC-9D66-4F8BD8637D16}">
      <c14:pivotOptions>
        <c14:dropZoneFilter val="1"/>
        <c14:dropZoneCategories val="1"/>
        <c14:dropZoneData val="1"/>
        <c14:dropZoneSeries val="1"/>
        <c14:dropZonesVisible val="1"/>
      </c14:pivotOptions>
    </c:ext>
  </c:extLst>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[EMPLOYEE DATA 2 ON.xlsx]employee_data (2) ON!PivotTable1</c:name>
    <c:fmtId val="-1"/>
  </c:pivotSource>
  <c:chart>
    <c:title>
      <c:layout/>
      <c:overlay val="0"/>
      <c:spPr>
        <a:noFill/>
        <a:ln>
          <a:noFill/>
        </a:ln>
        <a:effectLst/>
      </c:spPr>
      <c:txPr>
        <a:bodyPr rot="0" spcFirstLastPara="1" vertOverflow="ellipsis" vert="horz" wrap="square" anchor="ctr" anchorCtr="1"/>
        <a:lstStyle/>
        <a:p>
          <a:pPr>
            <a:defRPr sz="2128" b="1" i="0" u="none" strike="noStrike" kern="1200" cap="all"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w="25400">
            <a:solidFill>
              <a:schemeClr val="lt1"/>
            </a:solidFill>
          </a:ln>
          <a:effectLst/>
          <a:sp3d contourW="25400">
            <a:contourClr>
              <a:schemeClr val="lt1"/>
            </a:contourClr>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spc="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xmlns:c16r2="http://schemas.microsoft.com/office/drawing/2015/06/chart">
            <c:ext xmlns:c15="http://schemas.microsoft.com/office/drawing/2012/chart" uri="{CE6537A1-D6FC-4f65-9D91-7224C49458BB}"/>
          </c:extLst>
        </c:dLbl>
      </c:pivotFmt>
      <c:pivotFmt>
        <c:idx val="1"/>
        <c:spPr>
          <a:solidFill>
            <a:schemeClr val="accent1"/>
          </a:solidFill>
          <a:ln w="25400">
            <a:solidFill>
              <a:schemeClr val="lt1"/>
            </a:solidFill>
          </a:ln>
          <a:effectLst/>
          <a:sp3d contourW="25400">
            <a:contourClr>
              <a:schemeClr val="lt1"/>
            </a:contourClr>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spc="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xmlns:c16r2="http://schemas.microsoft.com/office/drawing/2015/06/chart">
            <c:ext xmlns:c15="http://schemas.microsoft.com/office/drawing/2012/chart" uri="{CE6537A1-D6FC-4f65-9D91-7224C49458BB}"/>
          </c:extLst>
        </c:dLbl>
      </c:pivotFmt>
      <c:pivotFmt>
        <c:idx val="2"/>
        <c:spPr>
          <a:solidFill>
            <a:schemeClr val="accent1"/>
          </a:solidFill>
          <a:ln w="25400">
            <a:solidFill>
              <a:schemeClr val="lt1"/>
            </a:solidFill>
          </a:ln>
          <a:effectLst/>
          <a:sp3d contourW="25400">
            <a:contourClr>
              <a:schemeClr val="lt1"/>
            </a:contourClr>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spc="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xmlns:c16r2="http://schemas.microsoft.com/office/drawing/2015/06/chart">
            <c:ext xmlns:c15="http://schemas.microsoft.com/office/drawing/2012/chart" uri="{CE6537A1-D6FC-4f65-9D91-7224C49458BB}"/>
          </c:extLst>
        </c:dLbl>
      </c:pivotFmt>
      <c:pivotFmt>
        <c:idx val="3"/>
        <c:spPr>
          <a:solidFill>
            <a:schemeClr val="accent1"/>
          </a:solidFill>
          <a:ln w="25400">
            <a:solidFill>
              <a:schemeClr val="lt1"/>
            </a:solidFill>
          </a:ln>
          <a:effectLst/>
          <a:sp3d contourW="25400">
            <a:contourClr>
              <a:schemeClr val="lt1"/>
            </a:contourClr>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spc="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xmlns:c16r2="http://schemas.microsoft.com/office/drawing/2015/06/chart">
            <c:ext xmlns:c15="http://schemas.microsoft.com/office/drawing/2012/chart" uri="{CE6537A1-D6FC-4f65-9D91-7224C49458BB}"/>
          </c:extLst>
        </c:dLbl>
      </c:pivotFmt>
      <c:pivotFmt>
        <c:idx val="4"/>
        <c:spPr>
          <a:solidFill>
            <a:schemeClr val="accent1"/>
          </a:solidFill>
          <a:ln w="25400">
            <a:solidFill>
              <a:schemeClr val="lt1"/>
            </a:solidFill>
          </a:ln>
          <a:effectLst/>
          <a:sp3d contourW="25400">
            <a:contourClr>
              <a:schemeClr val="lt1"/>
            </a:contourClr>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spc="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xmlns:c16r2="http://schemas.microsoft.com/office/drawing/2015/06/chart">
            <c:ext xmlns:c15="http://schemas.microsoft.com/office/drawing/2012/chart" uri="{CE6537A1-D6FC-4f65-9D91-7224C49458BB}"/>
          </c:extLst>
        </c:dLbl>
      </c:pivotFmt>
      <c:pivotFmt>
        <c:idx val="5"/>
        <c:spPr>
          <a:solidFill>
            <a:schemeClr val="accent1"/>
          </a:solidFill>
          <a:ln w="25400">
            <a:solidFill>
              <a:schemeClr val="lt1"/>
            </a:solidFill>
          </a:ln>
          <a:effectLst/>
          <a:sp3d contourW="25400">
            <a:contourClr>
              <a:schemeClr val="lt1"/>
            </a:contourClr>
          </a:sp3d>
        </c:spPr>
      </c:pivotFmt>
      <c:pivotFmt>
        <c:idx val="6"/>
        <c:spPr>
          <a:solidFill>
            <a:schemeClr val="accent1"/>
          </a:solidFill>
          <a:ln w="25400">
            <a:solidFill>
              <a:schemeClr val="lt1"/>
            </a:solidFill>
          </a:ln>
          <a:effectLst/>
          <a:sp3d contourW="25400">
            <a:contourClr>
              <a:schemeClr val="lt1"/>
            </a:contourClr>
          </a:sp3d>
        </c:spPr>
      </c:pivotFmt>
      <c:pivotFmt>
        <c:idx val="7"/>
        <c:spPr>
          <a:solidFill>
            <a:schemeClr val="accent1"/>
          </a:solidFill>
          <a:ln w="25400">
            <a:solidFill>
              <a:schemeClr val="lt1"/>
            </a:solidFill>
          </a:ln>
          <a:effectLst/>
          <a:sp3d contourW="25400">
            <a:contourClr>
              <a:schemeClr val="lt1"/>
            </a:contourClr>
          </a:sp3d>
        </c:spPr>
      </c:pivotFmt>
      <c:pivotFmt>
        <c:idx val="8"/>
        <c:spPr>
          <a:solidFill>
            <a:schemeClr val="accent1"/>
          </a:solidFill>
          <a:ln w="25400">
            <a:solidFill>
              <a:schemeClr val="lt1"/>
            </a:solidFill>
          </a:ln>
          <a:effectLst/>
          <a:sp3d contourW="25400">
            <a:contourClr>
              <a:schemeClr val="lt1"/>
            </a:contourClr>
          </a:sp3d>
        </c:spPr>
      </c:pivotFmt>
      <c:pivotFmt>
        <c:idx val="9"/>
        <c:spPr>
          <a:solidFill>
            <a:schemeClr val="accent1"/>
          </a:solidFill>
          <a:ln w="25400">
            <a:solidFill>
              <a:schemeClr val="lt1"/>
            </a:solidFill>
          </a:ln>
          <a:effectLst/>
          <a:sp3d contourW="25400">
            <a:contourClr>
              <a:schemeClr val="lt1"/>
            </a:contourClr>
          </a:sp3d>
        </c:spPr>
      </c:pivotFmt>
      <c:pivotFmt>
        <c:idx val="10"/>
        <c:spPr>
          <a:solidFill>
            <a:schemeClr val="accent1"/>
          </a:solidFill>
          <a:ln w="25400">
            <a:solidFill>
              <a:schemeClr val="lt1"/>
            </a:solidFill>
          </a:ln>
          <a:effectLst/>
          <a:sp3d contourW="25400">
            <a:contourClr>
              <a:schemeClr val="lt1"/>
            </a:contourClr>
          </a:sp3d>
        </c:spPr>
      </c:pivotFmt>
      <c:pivotFmt>
        <c:idx val="11"/>
        <c:spPr>
          <a:solidFill>
            <a:schemeClr val="accent1"/>
          </a:solidFill>
          <a:ln w="25400">
            <a:solidFill>
              <a:schemeClr val="lt1"/>
            </a:solidFill>
          </a:ln>
          <a:effectLst/>
          <a:sp3d contourW="25400">
            <a:contourClr>
              <a:schemeClr val="lt1"/>
            </a:contourClr>
          </a:sp3d>
        </c:spPr>
      </c:pivotFmt>
      <c:pivotFmt>
        <c:idx val="12"/>
        <c:spPr>
          <a:solidFill>
            <a:schemeClr val="accent1"/>
          </a:solidFill>
          <a:ln w="25400">
            <a:solidFill>
              <a:schemeClr val="lt1"/>
            </a:solidFill>
          </a:ln>
          <a:effectLst/>
          <a:sp3d contourW="25400">
            <a:contourClr>
              <a:schemeClr val="lt1"/>
            </a:contourClr>
          </a:sp3d>
        </c:spPr>
      </c:pivotFmt>
      <c:pivotFmt>
        <c:idx val="13"/>
        <c:spPr>
          <a:solidFill>
            <a:schemeClr val="accent1"/>
          </a:solidFill>
          <a:ln w="25400">
            <a:solidFill>
              <a:schemeClr val="lt1"/>
            </a:solidFill>
          </a:ln>
          <a:effectLst/>
          <a:sp3d contourW="25400">
            <a:contourClr>
              <a:schemeClr val="lt1"/>
            </a:contourClr>
          </a:sp3d>
        </c:spPr>
      </c:pivotFmt>
      <c:pivotFmt>
        <c:idx val="14"/>
        <c:spPr>
          <a:solidFill>
            <a:schemeClr val="accent1"/>
          </a:solidFill>
          <a:ln w="25400">
            <a:solidFill>
              <a:schemeClr val="lt1"/>
            </a:solidFill>
          </a:ln>
          <a:effectLst/>
          <a:sp3d contourW="25400">
            <a:contourClr>
              <a:schemeClr val="lt1"/>
            </a:contourClr>
          </a:sp3d>
        </c:spPr>
      </c:pivotFmt>
      <c:pivotFmt>
        <c:idx val="15"/>
        <c:spPr>
          <a:solidFill>
            <a:schemeClr val="accent1"/>
          </a:solidFill>
          <a:ln w="25400">
            <a:solidFill>
              <a:schemeClr val="lt1"/>
            </a:solidFill>
          </a:ln>
          <a:effectLst/>
          <a:sp3d contourW="25400">
            <a:contourClr>
              <a:schemeClr val="lt1"/>
            </a:contourClr>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spc="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xmlns:c16r2="http://schemas.microsoft.com/office/drawing/2015/06/chart">
            <c:ext xmlns:c15="http://schemas.microsoft.com/office/drawing/2012/chart" uri="{CE6537A1-D6FC-4f65-9D91-7224C49458BB}"/>
          </c:extLst>
        </c:dLbl>
      </c:pivotFmt>
      <c:pivotFmt>
        <c:idx val="16"/>
        <c:spPr>
          <a:solidFill>
            <a:schemeClr val="accent1"/>
          </a:solidFill>
          <a:ln w="25400">
            <a:solidFill>
              <a:schemeClr val="lt1"/>
            </a:solidFill>
          </a:ln>
          <a:effectLst/>
          <a:sp3d contourW="25400">
            <a:contourClr>
              <a:schemeClr val="lt1"/>
            </a:contourClr>
          </a:sp3d>
        </c:spPr>
      </c:pivotFmt>
      <c:pivotFmt>
        <c:idx val="17"/>
        <c:spPr>
          <a:solidFill>
            <a:schemeClr val="accent1"/>
          </a:solidFill>
          <a:ln w="25400">
            <a:solidFill>
              <a:schemeClr val="lt1"/>
            </a:solidFill>
          </a:ln>
          <a:effectLst/>
          <a:sp3d contourW="25400">
            <a:contourClr>
              <a:schemeClr val="lt1"/>
            </a:contourClr>
          </a:sp3d>
        </c:spPr>
      </c:pivotFmt>
      <c:pivotFmt>
        <c:idx val="18"/>
        <c:spPr>
          <a:solidFill>
            <a:schemeClr val="accent1"/>
          </a:solidFill>
          <a:ln w="25400">
            <a:solidFill>
              <a:schemeClr val="lt1"/>
            </a:solidFill>
          </a:ln>
          <a:effectLst/>
          <a:sp3d contourW="25400">
            <a:contourClr>
              <a:schemeClr val="lt1"/>
            </a:contourClr>
          </a:sp3d>
        </c:spPr>
      </c:pivotFmt>
      <c:pivotFmt>
        <c:idx val="19"/>
        <c:spPr>
          <a:solidFill>
            <a:schemeClr val="accent1"/>
          </a:solidFill>
          <a:ln w="25400">
            <a:solidFill>
              <a:schemeClr val="lt1"/>
            </a:solidFill>
          </a:ln>
          <a:effectLst/>
          <a:sp3d contourW="25400">
            <a:contourClr>
              <a:schemeClr val="lt1"/>
            </a:contourClr>
          </a:sp3d>
        </c:spPr>
      </c:pivotFmt>
      <c:pivotFmt>
        <c:idx val="20"/>
        <c:spPr>
          <a:solidFill>
            <a:schemeClr val="accent1"/>
          </a:solidFill>
          <a:ln w="25400">
            <a:solidFill>
              <a:schemeClr val="lt1"/>
            </a:solidFill>
          </a:ln>
          <a:effectLst/>
          <a:sp3d contourW="25400">
            <a:contourClr>
              <a:schemeClr val="lt1"/>
            </a:contourClr>
          </a:sp3d>
        </c:spPr>
      </c:pivotFmt>
      <c:pivotFmt>
        <c:idx val="21"/>
        <c:spPr>
          <a:solidFill>
            <a:schemeClr val="accent1"/>
          </a:solidFill>
          <a:ln w="25400">
            <a:solidFill>
              <a:schemeClr val="lt1"/>
            </a:solidFill>
          </a:ln>
          <a:effectLst/>
          <a:sp3d contourW="25400">
            <a:contourClr>
              <a:schemeClr val="lt1"/>
            </a:contourClr>
          </a:sp3d>
        </c:spPr>
      </c:pivotFmt>
      <c:pivotFmt>
        <c:idx val="22"/>
        <c:spPr>
          <a:solidFill>
            <a:schemeClr val="accent1"/>
          </a:solidFill>
          <a:ln w="25400">
            <a:solidFill>
              <a:schemeClr val="lt1"/>
            </a:solidFill>
          </a:ln>
          <a:effectLst/>
          <a:sp3d contourW="25400">
            <a:contourClr>
              <a:schemeClr val="lt1"/>
            </a:contourClr>
          </a:sp3d>
        </c:spPr>
      </c:pivotFmt>
      <c:pivotFmt>
        <c:idx val="23"/>
        <c:spPr>
          <a:solidFill>
            <a:schemeClr val="accent1"/>
          </a:solidFill>
          <a:ln w="25400">
            <a:solidFill>
              <a:schemeClr val="lt1"/>
            </a:solidFill>
          </a:ln>
          <a:effectLst/>
          <a:sp3d contourW="25400">
            <a:contourClr>
              <a:schemeClr val="lt1"/>
            </a:contourClr>
          </a:sp3d>
        </c:spPr>
      </c:pivotFmt>
      <c:pivotFmt>
        <c:idx val="24"/>
        <c:spPr>
          <a:solidFill>
            <a:schemeClr val="accent1"/>
          </a:solidFill>
          <a:ln w="25400">
            <a:solidFill>
              <a:schemeClr val="lt1"/>
            </a:solidFill>
          </a:ln>
          <a:effectLst/>
          <a:sp3d contourW="25400">
            <a:contourClr>
              <a:schemeClr val="lt1"/>
            </a:contourClr>
          </a:sp3d>
        </c:spPr>
      </c:pivotFmt>
      <c:pivotFmt>
        <c:idx val="25"/>
        <c:spPr>
          <a:solidFill>
            <a:schemeClr val="accent1"/>
          </a:solidFill>
          <a:ln w="25400">
            <a:solidFill>
              <a:schemeClr val="lt1"/>
            </a:solidFill>
          </a:ln>
          <a:effectLst/>
          <a:sp3d contourW="25400">
            <a:contourClr>
              <a:schemeClr val="lt1"/>
            </a:contourClr>
          </a:sp3d>
        </c:spPr>
      </c:pivotFmt>
      <c:pivotFmt>
        <c:idx val="26"/>
        <c:spPr>
          <a:solidFill>
            <a:schemeClr val="accent1"/>
          </a:solidFill>
          <a:ln w="25400">
            <a:solidFill>
              <a:schemeClr val="lt1"/>
            </a:solidFill>
          </a:ln>
          <a:effectLst/>
          <a:sp3d contourW="25400">
            <a:contourClr>
              <a:schemeClr val="lt1"/>
            </a:contourClr>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spc="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xmlns:c16r2="http://schemas.microsoft.com/office/drawing/2015/06/chart">
            <c:ext xmlns:c15="http://schemas.microsoft.com/office/drawing/2012/chart" uri="{CE6537A1-D6FC-4f65-9D91-7224C49458BB}"/>
          </c:extLst>
        </c:dLbl>
      </c:pivotFmt>
      <c:pivotFmt>
        <c:idx val="27"/>
        <c:spPr>
          <a:solidFill>
            <a:schemeClr val="accent1"/>
          </a:solidFill>
          <a:ln w="25400">
            <a:solidFill>
              <a:schemeClr val="lt1"/>
            </a:solidFill>
          </a:ln>
          <a:effectLst/>
          <a:sp3d contourW="25400">
            <a:contourClr>
              <a:schemeClr val="lt1"/>
            </a:contourClr>
          </a:sp3d>
        </c:spPr>
      </c:pivotFmt>
      <c:pivotFmt>
        <c:idx val="28"/>
        <c:spPr>
          <a:solidFill>
            <a:schemeClr val="accent1"/>
          </a:solidFill>
          <a:ln w="25400">
            <a:solidFill>
              <a:schemeClr val="lt1"/>
            </a:solidFill>
          </a:ln>
          <a:effectLst/>
          <a:sp3d contourW="25400">
            <a:contourClr>
              <a:schemeClr val="lt1"/>
            </a:contourClr>
          </a:sp3d>
        </c:spPr>
      </c:pivotFmt>
      <c:pivotFmt>
        <c:idx val="29"/>
        <c:spPr>
          <a:solidFill>
            <a:schemeClr val="accent1"/>
          </a:solidFill>
          <a:ln w="25400">
            <a:solidFill>
              <a:schemeClr val="lt1"/>
            </a:solidFill>
          </a:ln>
          <a:effectLst/>
          <a:sp3d contourW="25400">
            <a:contourClr>
              <a:schemeClr val="lt1"/>
            </a:contourClr>
          </a:sp3d>
        </c:spPr>
      </c:pivotFmt>
      <c:pivotFmt>
        <c:idx val="30"/>
        <c:spPr>
          <a:solidFill>
            <a:schemeClr val="accent1"/>
          </a:solidFill>
          <a:ln w="25400">
            <a:solidFill>
              <a:schemeClr val="lt1"/>
            </a:solidFill>
          </a:ln>
          <a:effectLst/>
          <a:sp3d contourW="25400">
            <a:contourClr>
              <a:schemeClr val="lt1"/>
            </a:contourClr>
          </a:sp3d>
        </c:spPr>
      </c:pivotFmt>
      <c:pivotFmt>
        <c:idx val="31"/>
        <c:spPr>
          <a:solidFill>
            <a:schemeClr val="accent1"/>
          </a:solidFill>
          <a:ln w="25400">
            <a:solidFill>
              <a:schemeClr val="lt1"/>
            </a:solidFill>
          </a:ln>
          <a:effectLst/>
          <a:sp3d contourW="25400">
            <a:contourClr>
              <a:schemeClr val="lt1"/>
            </a:contourClr>
          </a:sp3d>
        </c:spPr>
      </c:pivotFmt>
      <c:pivotFmt>
        <c:idx val="32"/>
        <c:spPr>
          <a:solidFill>
            <a:schemeClr val="accent1"/>
          </a:solidFill>
          <a:ln w="25400">
            <a:solidFill>
              <a:schemeClr val="lt1"/>
            </a:solidFill>
          </a:ln>
          <a:effectLst/>
          <a:sp3d contourW="25400">
            <a:contourClr>
              <a:schemeClr val="lt1"/>
            </a:contourClr>
          </a:sp3d>
        </c:spPr>
      </c:pivotFmt>
      <c:pivotFmt>
        <c:idx val="33"/>
        <c:spPr>
          <a:solidFill>
            <a:schemeClr val="accent1"/>
          </a:solidFill>
          <a:ln w="25400">
            <a:solidFill>
              <a:schemeClr val="lt1"/>
            </a:solidFill>
          </a:ln>
          <a:effectLst/>
          <a:sp3d contourW="25400">
            <a:contourClr>
              <a:schemeClr val="lt1"/>
            </a:contourClr>
          </a:sp3d>
        </c:spPr>
      </c:pivotFmt>
      <c:pivotFmt>
        <c:idx val="34"/>
        <c:spPr>
          <a:solidFill>
            <a:schemeClr val="accent1"/>
          </a:solidFill>
          <a:ln w="25400">
            <a:solidFill>
              <a:schemeClr val="lt1"/>
            </a:solidFill>
          </a:ln>
          <a:effectLst/>
          <a:sp3d contourW="25400">
            <a:contourClr>
              <a:schemeClr val="lt1"/>
            </a:contourClr>
          </a:sp3d>
        </c:spPr>
      </c:pivotFmt>
      <c:pivotFmt>
        <c:idx val="35"/>
        <c:spPr>
          <a:solidFill>
            <a:schemeClr val="accent1"/>
          </a:solidFill>
          <a:ln w="25400">
            <a:solidFill>
              <a:schemeClr val="lt1"/>
            </a:solidFill>
          </a:ln>
          <a:effectLst/>
          <a:sp3d contourW="25400">
            <a:contourClr>
              <a:schemeClr val="lt1"/>
            </a:contourClr>
          </a:sp3d>
        </c:spPr>
      </c:pivotFmt>
      <c:pivotFmt>
        <c:idx val="36"/>
        <c:spPr>
          <a:solidFill>
            <a:schemeClr val="accent1"/>
          </a:solidFill>
          <a:ln w="25400">
            <a:solidFill>
              <a:schemeClr val="lt1"/>
            </a:solidFill>
          </a:ln>
          <a:effectLst/>
          <a:sp3d contourW="25400">
            <a:contourClr>
              <a:schemeClr val="lt1"/>
            </a:contourClr>
          </a:sp3d>
        </c:spPr>
      </c:pivotFmt>
      <c:pivotFmt>
        <c:idx val="37"/>
        <c:spPr>
          <a:solidFill>
            <a:schemeClr val="accent1"/>
          </a:solidFill>
          <a:ln w="25400">
            <a:solidFill>
              <a:schemeClr val="lt1"/>
            </a:solidFill>
          </a:ln>
          <a:effectLst/>
          <a:sp3d contourW="25400">
            <a:contourClr>
              <a:schemeClr val="lt1"/>
            </a:contourClr>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spc="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xmlns:c16r2="http://schemas.microsoft.com/office/drawing/2015/06/chart">
            <c:ext xmlns:c15="http://schemas.microsoft.com/office/drawing/2012/chart" uri="{CE6537A1-D6FC-4f65-9D91-7224C49458BB}"/>
          </c:extLst>
        </c:dLbl>
      </c:pivotFmt>
      <c:pivotFmt>
        <c:idx val="38"/>
        <c:spPr>
          <a:solidFill>
            <a:schemeClr val="accent1"/>
          </a:solidFill>
          <a:ln w="25400">
            <a:solidFill>
              <a:schemeClr val="lt1"/>
            </a:solidFill>
          </a:ln>
          <a:effectLst/>
          <a:sp3d contourW="25400">
            <a:contourClr>
              <a:schemeClr val="lt1"/>
            </a:contourClr>
          </a:sp3d>
        </c:spPr>
      </c:pivotFmt>
      <c:pivotFmt>
        <c:idx val="39"/>
        <c:spPr>
          <a:solidFill>
            <a:schemeClr val="accent1"/>
          </a:solidFill>
          <a:ln w="25400">
            <a:solidFill>
              <a:schemeClr val="lt1"/>
            </a:solidFill>
          </a:ln>
          <a:effectLst/>
          <a:sp3d contourW="25400">
            <a:contourClr>
              <a:schemeClr val="lt1"/>
            </a:contourClr>
          </a:sp3d>
        </c:spPr>
      </c:pivotFmt>
      <c:pivotFmt>
        <c:idx val="40"/>
        <c:spPr>
          <a:solidFill>
            <a:schemeClr val="accent1"/>
          </a:solidFill>
          <a:ln w="25400">
            <a:solidFill>
              <a:schemeClr val="lt1"/>
            </a:solidFill>
          </a:ln>
          <a:effectLst/>
          <a:sp3d contourW="25400">
            <a:contourClr>
              <a:schemeClr val="lt1"/>
            </a:contourClr>
          </a:sp3d>
        </c:spPr>
      </c:pivotFmt>
      <c:pivotFmt>
        <c:idx val="41"/>
        <c:spPr>
          <a:solidFill>
            <a:schemeClr val="accent1"/>
          </a:solidFill>
          <a:ln w="25400">
            <a:solidFill>
              <a:schemeClr val="lt1"/>
            </a:solidFill>
          </a:ln>
          <a:effectLst/>
          <a:sp3d contourW="25400">
            <a:contourClr>
              <a:schemeClr val="lt1"/>
            </a:contourClr>
          </a:sp3d>
        </c:spPr>
      </c:pivotFmt>
      <c:pivotFmt>
        <c:idx val="42"/>
        <c:spPr>
          <a:solidFill>
            <a:schemeClr val="accent1"/>
          </a:solidFill>
          <a:ln w="25400">
            <a:solidFill>
              <a:schemeClr val="lt1"/>
            </a:solidFill>
          </a:ln>
          <a:effectLst/>
          <a:sp3d contourW="25400">
            <a:contourClr>
              <a:schemeClr val="lt1"/>
            </a:contourClr>
          </a:sp3d>
        </c:spPr>
      </c:pivotFmt>
      <c:pivotFmt>
        <c:idx val="43"/>
        <c:spPr>
          <a:solidFill>
            <a:schemeClr val="accent1"/>
          </a:solidFill>
          <a:ln w="25400">
            <a:solidFill>
              <a:schemeClr val="lt1"/>
            </a:solidFill>
          </a:ln>
          <a:effectLst/>
          <a:sp3d contourW="25400">
            <a:contourClr>
              <a:schemeClr val="lt1"/>
            </a:contourClr>
          </a:sp3d>
        </c:spPr>
      </c:pivotFmt>
      <c:pivotFmt>
        <c:idx val="44"/>
        <c:spPr>
          <a:solidFill>
            <a:schemeClr val="accent1"/>
          </a:solidFill>
          <a:ln w="25400">
            <a:solidFill>
              <a:schemeClr val="lt1"/>
            </a:solidFill>
          </a:ln>
          <a:effectLst/>
          <a:sp3d contourW="25400">
            <a:contourClr>
              <a:schemeClr val="lt1"/>
            </a:contourClr>
          </a:sp3d>
        </c:spPr>
      </c:pivotFmt>
      <c:pivotFmt>
        <c:idx val="45"/>
        <c:spPr>
          <a:solidFill>
            <a:schemeClr val="accent1"/>
          </a:solidFill>
          <a:ln w="25400">
            <a:solidFill>
              <a:schemeClr val="lt1"/>
            </a:solidFill>
          </a:ln>
          <a:effectLst/>
          <a:sp3d contourW="25400">
            <a:contourClr>
              <a:schemeClr val="lt1"/>
            </a:contourClr>
          </a:sp3d>
        </c:spPr>
      </c:pivotFmt>
      <c:pivotFmt>
        <c:idx val="46"/>
        <c:spPr>
          <a:solidFill>
            <a:schemeClr val="accent1"/>
          </a:solidFill>
          <a:ln w="25400">
            <a:solidFill>
              <a:schemeClr val="lt1"/>
            </a:solidFill>
          </a:ln>
          <a:effectLst/>
          <a:sp3d contourW="25400">
            <a:contourClr>
              <a:schemeClr val="lt1"/>
            </a:contourClr>
          </a:sp3d>
        </c:spPr>
      </c:pivotFmt>
      <c:pivotFmt>
        <c:idx val="47"/>
        <c:spPr>
          <a:solidFill>
            <a:schemeClr val="accent1"/>
          </a:solidFill>
          <a:ln w="25400">
            <a:solidFill>
              <a:schemeClr val="lt1"/>
            </a:solidFill>
          </a:ln>
          <a:effectLst/>
          <a:sp3d contourW="25400">
            <a:contourClr>
              <a:schemeClr val="lt1"/>
            </a:contourClr>
          </a:sp3d>
        </c:spPr>
      </c:pivotFmt>
      <c:pivotFmt>
        <c:idx val="48"/>
        <c:spPr>
          <a:solidFill>
            <a:schemeClr val="accent1"/>
          </a:solidFill>
          <a:ln w="25400">
            <a:solidFill>
              <a:schemeClr val="lt1"/>
            </a:solidFill>
          </a:ln>
          <a:effectLst/>
          <a:sp3d contourW="25400">
            <a:contourClr>
              <a:schemeClr val="lt1"/>
            </a:contourClr>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spc="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xmlns:c16r2="http://schemas.microsoft.com/office/drawing/2015/06/chart">
            <c:ext xmlns:c15="http://schemas.microsoft.com/office/drawing/2012/chart" uri="{CE6537A1-D6FC-4f65-9D91-7224C49458BB}"/>
          </c:extLst>
        </c:dLbl>
      </c:pivotFmt>
      <c:pivotFmt>
        <c:idx val="49"/>
        <c:spPr>
          <a:solidFill>
            <a:schemeClr val="accent1"/>
          </a:solidFill>
          <a:ln w="25400">
            <a:solidFill>
              <a:schemeClr val="lt1"/>
            </a:solidFill>
          </a:ln>
          <a:effectLst/>
          <a:sp3d contourW="25400">
            <a:contourClr>
              <a:schemeClr val="lt1"/>
            </a:contourClr>
          </a:sp3d>
        </c:spPr>
      </c:pivotFmt>
      <c:pivotFmt>
        <c:idx val="50"/>
        <c:spPr>
          <a:solidFill>
            <a:schemeClr val="accent1"/>
          </a:solidFill>
          <a:ln w="25400">
            <a:solidFill>
              <a:schemeClr val="lt1"/>
            </a:solidFill>
          </a:ln>
          <a:effectLst/>
          <a:sp3d contourW="25400">
            <a:contourClr>
              <a:schemeClr val="lt1"/>
            </a:contourClr>
          </a:sp3d>
        </c:spPr>
      </c:pivotFmt>
      <c:pivotFmt>
        <c:idx val="51"/>
        <c:spPr>
          <a:solidFill>
            <a:schemeClr val="accent1"/>
          </a:solidFill>
          <a:ln w="25400">
            <a:solidFill>
              <a:schemeClr val="lt1"/>
            </a:solidFill>
          </a:ln>
          <a:effectLst/>
          <a:sp3d contourW="25400">
            <a:contourClr>
              <a:schemeClr val="lt1"/>
            </a:contourClr>
          </a:sp3d>
        </c:spPr>
      </c:pivotFmt>
      <c:pivotFmt>
        <c:idx val="52"/>
        <c:spPr>
          <a:solidFill>
            <a:schemeClr val="accent1"/>
          </a:solidFill>
          <a:ln w="25400">
            <a:solidFill>
              <a:schemeClr val="lt1"/>
            </a:solidFill>
          </a:ln>
          <a:effectLst/>
          <a:sp3d contourW="25400">
            <a:contourClr>
              <a:schemeClr val="lt1"/>
            </a:contourClr>
          </a:sp3d>
        </c:spPr>
      </c:pivotFmt>
      <c:pivotFmt>
        <c:idx val="53"/>
        <c:spPr>
          <a:solidFill>
            <a:schemeClr val="accent1"/>
          </a:solidFill>
          <a:ln w="25400">
            <a:solidFill>
              <a:schemeClr val="lt1"/>
            </a:solidFill>
          </a:ln>
          <a:effectLst/>
          <a:sp3d contourW="25400">
            <a:contourClr>
              <a:schemeClr val="lt1"/>
            </a:contourClr>
          </a:sp3d>
        </c:spPr>
      </c:pivotFmt>
      <c:pivotFmt>
        <c:idx val="54"/>
        <c:spPr>
          <a:solidFill>
            <a:schemeClr val="accent1"/>
          </a:solidFill>
          <a:ln w="25400">
            <a:solidFill>
              <a:schemeClr val="lt1"/>
            </a:solidFill>
          </a:ln>
          <a:effectLst/>
          <a:sp3d contourW="25400">
            <a:contourClr>
              <a:schemeClr val="lt1"/>
            </a:contourClr>
          </a:sp3d>
        </c:spPr>
      </c:pivotFmt>
      <c:pivotFmt>
        <c:idx val="55"/>
        <c:spPr>
          <a:solidFill>
            <a:schemeClr val="accent1"/>
          </a:solidFill>
          <a:ln w="25400">
            <a:solidFill>
              <a:schemeClr val="lt1"/>
            </a:solidFill>
          </a:ln>
          <a:effectLst/>
          <a:sp3d contourW="25400">
            <a:contourClr>
              <a:schemeClr val="lt1"/>
            </a:contourClr>
          </a:sp3d>
        </c:spPr>
      </c:pivotFmt>
      <c:pivotFmt>
        <c:idx val="56"/>
        <c:spPr>
          <a:solidFill>
            <a:schemeClr val="accent1"/>
          </a:solidFill>
          <a:ln w="25400">
            <a:solidFill>
              <a:schemeClr val="lt1"/>
            </a:solidFill>
          </a:ln>
          <a:effectLst/>
          <a:sp3d contourW="25400">
            <a:contourClr>
              <a:schemeClr val="lt1"/>
            </a:contourClr>
          </a:sp3d>
        </c:spPr>
      </c:pivotFmt>
      <c:pivotFmt>
        <c:idx val="57"/>
        <c:spPr>
          <a:solidFill>
            <a:schemeClr val="accent1"/>
          </a:solidFill>
          <a:ln w="25400">
            <a:solidFill>
              <a:schemeClr val="lt1"/>
            </a:solidFill>
          </a:ln>
          <a:effectLst/>
          <a:sp3d contourW="25400">
            <a:contourClr>
              <a:schemeClr val="lt1"/>
            </a:contourClr>
          </a:sp3d>
        </c:spPr>
      </c:pivotFmt>
      <c:pivotFmt>
        <c:idx val="58"/>
        <c:spPr>
          <a:solidFill>
            <a:schemeClr val="accent1"/>
          </a:solidFill>
          <a:ln w="25400">
            <a:solidFill>
              <a:schemeClr val="lt1"/>
            </a:solidFill>
          </a:ln>
          <a:effectLst/>
          <a:sp3d contourW="25400">
            <a:contourClr>
              <a:schemeClr val="lt1"/>
            </a:contourClr>
          </a:sp3d>
        </c:spPr>
      </c:pivotFmt>
      <c:pivotFmt>
        <c:idx val="59"/>
        <c:spPr>
          <a:solidFill>
            <a:schemeClr val="accent1"/>
          </a:solidFill>
          <a:ln w="25400">
            <a:solidFill>
              <a:schemeClr val="lt1"/>
            </a:solidFill>
          </a:ln>
          <a:effectLst/>
          <a:sp3d contourW="25400">
            <a:contourClr>
              <a:schemeClr val="lt1"/>
            </a:contourClr>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spc="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xmlns:c16r2="http://schemas.microsoft.com/office/drawing/2015/06/chart">
            <c:ext xmlns:c15="http://schemas.microsoft.com/office/drawing/2012/chart" uri="{CE6537A1-D6FC-4f65-9D91-7224C49458BB}"/>
          </c:extLst>
        </c:dLbl>
      </c:pivotFmt>
      <c:pivotFmt>
        <c:idx val="60"/>
        <c:spPr>
          <a:solidFill>
            <a:schemeClr val="accent1"/>
          </a:solidFill>
          <a:ln w="25400">
            <a:solidFill>
              <a:schemeClr val="lt1"/>
            </a:solidFill>
          </a:ln>
          <a:effectLst/>
          <a:sp3d contourW="25400">
            <a:contourClr>
              <a:schemeClr val="lt1"/>
            </a:contourClr>
          </a:sp3d>
        </c:spPr>
      </c:pivotFmt>
      <c:pivotFmt>
        <c:idx val="61"/>
        <c:spPr>
          <a:solidFill>
            <a:schemeClr val="accent1"/>
          </a:solidFill>
          <a:ln w="25400">
            <a:solidFill>
              <a:schemeClr val="lt1"/>
            </a:solidFill>
          </a:ln>
          <a:effectLst/>
          <a:sp3d contourW="25400">
            <a:contourClr>
              <a:schemeClr val="lt1"/>
            </a:contourClr>
          </a:sp3d>
        </c:spPr>
      </c:pivotFmt>
      <c:pivotFmt>
        <c:idx val="62"/>
        <c:spPr>
          <a:solidFill>
            <a:schemeClr val="accent1"/>
          </a:solidFill>
          <a:ln w="25400">
            <a:solidFill>
              <a:schemeClr val="lt1"/>
            </a:solidFill>
          </a:ln>
          <a:effectLst/>
          <a:sp3d contourW="25400">
            <a:contourClr>
              <a:schemeClr val="lt1"/>
            </a:contourClr>
          </a:sp3d>
        </c:spPr>
      </c:pivotFmt>
      <c:pivotFmt>
        <c:idx val="63"/>
        <c:spPr>
          <a:solidFill>
            <a:schemeClr val="accent1"/>
          </a:solidFill>
          <a:ln w="25400">
            <a:solidFill>
              <a:schemeClr val="lt1"/>
            </a:solidFill>
          </a:ln>
          <a:effectLst/>
          <a:sp3d contourW="25400">
            <a:contourClr>
              <a:schemeClr val="lt1"/>
            </a:contourClr>
          </a:sp3d>
        </c:spPr>
      </c:pivotFmt>
      <c:pivotFmt>
        <c:idx val="64"/>
        <c:spPr>
          <a:solidFill>
            <a:schemeClr val="accent1"/>
          </a:solidFill>
          <a:ln w="25400">
            <a:solidFill>
              <a:schemeClr val="lt1"/>
            </a:solidFill>
          </a:ln>
          <a:effectLst/>
          <a:sp3d contourW="25400">
            <a:contourClr>
              <a:schemeClr val="lt1"/>
            </a:contourClr>
          </a:sp3d>
        </c:spPr>
      </c:pivotFmt>
      <c:pivotFmt>
        <c:idx val="65"/>
        <c:spPr>
          <a:solidFill>
            <a:schemeClr val="accent1"/>
          </a:solidFill>
          <a:ln w="25400">
            <a:solidFill>
              <a:schemeClr val="lt1"/>
            </a:solidFill>
          </a:ln>
          <a:effectLst/>
          <a:sp3d contourW="25400">
            <a:contourClr>
              <a:schemeClr val="lt1"/>
            </a:contourClr>
          </a:sp3d>
        </c:spPr>
      </c:pivotFmt>
      <c:pivotFmt>
        <c:idx val="66"/>
        <c:spPr>
          <a:solidFill>
            <a:schemeClr val="accent1"/>
          </a:solidFill>
          <a:ln w="25400">
            <a:solidFill>
              <a:schemeClr val="lt1"/>
            </a:solidFill>
          </a:ln>
          <a:effectLst/>
          <a:sp3d contourW="25400">
            <a:contourClr>
              <a:schemeClr val="lt1"/>
            </a:contourClr>
          </a:sp3d>
        </c:spPr>
      </c:pivotFmt>
      <c:pivotFmt>
        <c:idx val="67"/>
        <c:spPr>
          <a:solidFill>
            <a:schemeClr val="accent1"/>
          </a:solidFill>
          <a:ln w="25400">
            <a:solidFill>
              <a:schemeClr val="lt1"/>
            </a:solidFill>
          </a:ln>
          <a:effectLst/>
          <a:sp3d contourW="25400">
            <a:contourClr>
              <a:schemeClr val="lt1"/>
            </a:contourClr>
          </a:sp3d>
        </c:spPr>
      </c:pivotFmt>
      <c:pivotFmt>
        <c:idx val="68"/>
        <c:spPr>
          <a:solidFill>
            <a:schemeClr val="accent1"/>
          </a:solidFill>
          <a:ln w="25400">
            <a:solidFill>
              <a:schemeClr val="lt1"/>
            </a:solidFill>
          </a:ln>
          <a:effectLst/>
          <a:sp3d contourW="25400">
            <a:contourClr>
              <a:schemeClr val="lt1"/>
            </a:contourClr>
          </a:sp3d>
        </c:spPr>
      </c:pivotFmt>
      <c:pivotFmt>
        <c:idx val="69"/>
        <c:spPr>
          <a:solidFill>
            <a:schemeClr val="accent1"/>
          </a:solidFill>
          <a:ln w="25400">
            <a:solidFill>
              <a:schemeClr val="lt1"/>
            </a:solidFill>
          </a:ln>
          <a:effectLst/>
          <a:sp3d contourW="25400">
            <a:contourClr>
              <a:schemeClr val="lt1"/>
            </a:contourClr>
          </a:sp3d>
        </c:spPr>
      </c:pivotFmt>
      <c:pivotFmt>
        <c:idx val="70"/>
        <c:spPr>
          <a:solidFill>
            <a:schemeClr val="accent1"/>
          </a:solidFill>
          <a:ln w="25400">
            <a:solidFill>
              <a:schemeClr val="lt1"/>
            </a:solidFill>
          </a:ln>
          <a:effectLst/>
          <a:sp3d contourW="25400">
            <a:contourClr>
              <a:schemeClr val="lt1"/>
            </a:contourClr>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spc="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xmlns:c16r2="http://schemas.microsoft.com/office/drawing/2015/06/chart">
            <c:ext xmlns:c15="http://schemas.microsoft.com/office/drawing/2012/chart" uri="{CE6537A1-D6FC-4f65-9D91-7224C49458BB}"/>
          </c:extLst>
        </c:dLbl>
      </c:pivotFmt>
      <c:pivotFmt>
        <c:idx val="71"/>
        <c:spPr>
          <a:solidFill>
            <a:schemeClr val="accent1"/>
          </a:solidFill>
          <a:ln w="25400">
            <a:solidFill>
              <a:schemeClr val="lt1"/>
            </a:solidFill>
          </a:ln>
          <a:effectLst/>
          <a:sp3d contourW="25400">
            <a:contourClr>
              <a:schemeClr val="lt1"/>
            </a:contourClr>
          </a:sp3d>
        </c:spPr>
      </c:pivotFmt>
      <c:pivotFmt>
        <c:idx val="72"/>
        <c:spPr>
          <a:solidFill>
            <a:schemeClr val="accent1"/>
          </a:solidFill>
          <a:ln w="25400">
            <a:solidFill>
              <a:schemeClr val="lt1"/>
            </a:solidFill>
          </a:ln>
          <a:effectLst/>
          <a:sp3d contourW="25400">
            <a:contourClr>
              <a:schemeClr val="lt1"/>
            </a:contourClr>
          </a:sp3d>
        </c:spPr>
      </c:pivotFmt>
      <c:pivotFmt>
        <c:idx val="73"/>
        <c:spPr>
          <a:solidFill>
            <a:schemeClr val="accent1"/>
          </a:solidFill>
          <a:ln w="25400">
            <a:solidFill>
              <a:schemeClr val="lt1"/>
            </a:solidFill>
          </a:ln>
          <a:effectLst/>
          <a:sp3d contourW="25400">
            <a:contourClr>
              <a:schemeClr val="lt1"/>
            </a:contourClr>
          </a:sp3d>
        </c:spPr>
      </c:pivotFmt>
      <c:pivotFmt>
        <c:idx val="74"/>
        <c:spPr>
          <a:solidFill>
            <a:schemeClr val="accent1"/>
          </a:solidFill>
          <a:ln w="25400">
            <a:solidFill>
              <a:schemeClr val="lt1"/>
            </a:solidFill>
          </a:ln>
          <a:effectLst/>
          <a:sp3d contourW="25400">
            <a:contourClr>
              <a:schemeClr val="lt1"/>
            </a:contourClr>
          </a:sp3d>
        </c:spPr>
      </c:pivotFmt>
      <c:pivotFmt>
        <c:idx val="75"/>
        <c:spPr>
          <a:solidFill>
            <a:schemeClr val="accent1"/>
          </a:solidFill>
          <a:ln w="25400">
            <a:solidFill>
              <a:schemeClr val="lt1"/>
            </a:solidFill>
          </a:ln>
          <a:effectLst/>
          <a:sp3d contourW="25400">
            <a:contourClr>
              <a:schemeClr val="lt1"/>
            </a:contourClr>
          </a:sp3d>
        </c:spPr>
      </c:pivotFmt>
      <c:pivotFmt>
        <c:idx val="76"/>
        <c:spPr>
          <a:solidFill>
            <a:schemeClr val="accent1"/>
          </a:solidFill>
          <a:ln w="25400">
            <a:solidFill>
              <a:schemeClr val="lt1"/>
            </a:solidFill>
          </a:ln>
          <a:effectLst/>
          <a:sp3d contourW="25400">
            <a:contourClr>
              <a:schemeClr val="lt1"/>
            </a:contourClr>
          </a:sp3d>
        </c:spPr>
      </c:pivotFmt>
      <c:pivotFmt>
        <c:idx val="77"/>
        <c:spPr>
          <a:solidFill>
            <a:schemeClr val="accent1"/>
          </a:solidFill>
          <a:ln w="25400">
            <a:solidFill>
              <a:schemeClr val="lt1"/>
            </a:solidFill>
          </a:ln>
          <a:effectLst/>
          <a:sp3d contourW="25400">
            <a:contourClr>
              <a:schemeClr val="lt1"/>
            </a:contourClr>
          </a:sp3d>
        </c:spPr>
      </c:pivotFmt>
      <c:pivotFmt>
        <c:idx val="78"/>
        <c:spPr>
          <a:solidFill>
            <a:schemeClr val="accent1"/>
          </a:solidFill>
          <a:ln w="25400">
            <a:solidFill>
              <a:schemeClr val="lt1"/>
            </a:solidFill>
          </a:ln>
          <a:effectLst/>
          <a:sp3d contourW="25400">
            <a:contourClr>
              <a:schemeClr val="lt1"/>
            </a:contourClr>
          </a:sp3d>
        </c:spPr>
      </c:pivotFmt>
      <c:pivotFmt>
        <c:idx val="79"/>
        <c:spPr>
          <a:solidFill>
            <a:schemeClr val="accent1"/>
          </a:solidFill>
          <a:ln w="25400">
            <a:solidFill>
              <a:schemeClr val="lt1"/>
            </a:solidFill>
          </a:ln>
          <a:effectLst/>
          <a:sp3d contourW="25400">
            <a:contourClr>
              <a:schemeClr val="lt1"/>
            </a:contourClr>
          </a:sp3d>
        </c:spPr>
      </c:pivotFmt>
      <c:pivotFmt>
        <c:idx val="80"/>
        <c:spPr>
          <a:solidFill>
            <a:schemeClr val="accent1"/>
          </a:solidFill>
          <a:ln w="25400">
            <a:solidFill>
              <a:schemeClr val="lt1"/>
            </a:solidFill>
          </a:ln>
          <a:effectLst/>
          <a:sp3d contourW="25400">
            <a:contourClr>
              <a:schemeClr val="lt1"/>
            </a:contourClr>
          </a:sp3d>
        </c:spPr>
      </c:pivotFmt>
      <c:pivotFmt>
        <c:idx val="81"/>
        <c:spPr>
          <a:solidFill>
            <a:schemeClr val="accent1"/>
          </a:solidFill>
          <a:ln w="25400">
            <a:solidFill>
              <a:schemeClr val="lt1"/>
            </a:solidFill>
          </a:ln>
          <a:effectLst/>
          <a:sp3d contourW="25400">
            <a:contourClr>
              <a:schemeClr val="lt1"/>
            </a:contourClr>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spc="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xmlns:c16r2="http://schemas.microsoft.com/office/drawing/2015/06/chart">
            <c:ext xmlns:c15="http://schemas.microsoft.com/office/drawing/2012/chart" uri="{CE6537A1-D6FC-4f65-9D91-7224C49458BB}"/>
          </c:extLst>
        </c:dLbl>
      </c:pivotFmt>
      <c:pivotFmt>
        <c:idx val="82"/>
        <c:spPr>
          <a:solidFill>
            <a:schemeClr val="accent1"/>
          </a:solidFill>
          <a:ln w="25400">
            <a:solidFill>
              <a:schemeClr val="lt1"/>
            </a:solidFill>
          </a:ln>
          <a:effectLst/>
          <a:sp3d contourW="25400">
            <a:contourClr>
              <a:schemeClr val="lt1"/>
            </a:contourClr>
          </a:sp3d>
        </c:spPr>
      </c:pivotFmt>
      <c:pivotFmt>
        <c:idx val="83"/>
        <c:spPr>
          <a:solidFill>
            <a:schemeClr val="accent1"/>
          </a:solidFill>
          <a:ln w="25400">
            <a:solidFill>
              <a:schemeClr val="lt1"/>
            </a:solidFill>
          </a:ln>
          <a:effectLst/>
          <a:sp3d contourW="25400">
            <a:contourClr>
              <a:schemeClr val="lt1"/>
            </a:contourClr>
          </a:sp3d>
        </c:spPr>
      </c:pivotFmt>
      <c:pivotFmt>
        <c:idx val="84"/>
        <c:spPr>
          <a:solidFill>
            <a:schemeClr val="accent1"/>
          </a:solidFill>
          <a:ln w="25400">
            <a:solidFill>
              <a:schemeClr val="lt1"/>
            </a:solidFill>
          </a:ln>
          <a:effectLst/>
          <a:sp3d contourW="25400">
            <a:contourClr>
              <a:schemeClr val="lt1"/>
            </a:contourClr>
          </a:sp3d>
        </c:spPr>
      </c:pivotFmt>
      <c:pivotFmt>
        <c:idx val="85"/>
        <c:spPr>
          <a:solidFill>
            <a:schemeClr val="accent1"/>
          </a:solidFill>
          <a:ln w="25400">
            <a:solidFill>
              <a:schemeClr val="lt1"/>
            </a:solidFill>
          </a:ln>
          <a:effectLst/>
          <a:sp3d contourW="25400">
            <a:contourClr>
              <a:schemeClr val="lt1"/>
            </a:contourClr>
          </a:sp3d>
        </c:spPr>
      </c:pivotFmt>
      <c:pivotFmt>
        <c:idx val="86"/>
        <c:spPr>
          <a:solidFill>
            <a:schemeClr val="accent1"/>
          </a:solidFill>
          <a:ln w="25400">
            <a:solidFill>
              <a:schemeClr val="lt1"/>
            </a:solidFill>
          </a:ln>
          <a:effectLst/>
          <a:sp3d contourW="25400">
            <a:contourClr>
              <a:schemeClr val="lt1"/>
            </a:contourClr>
          </a:sp3d>
        </c:spPr>
      </c:pivotFmt>
      <c:pivotFmt>
        <c:idx val="87"/>
        <c:spPr>
          <a:solidFill>
            <a:schemeClr val="accent1"/>
          </a:solidFill>
          <a:ln w="25400">
            <a:solidFill>
              <a:schemeClr val="lt1"/>
            </a:solidFill>
          </a:ln>
          <a:effectLst/>
          <a:sp3d contourW="25400">
            <a:contourClr>
              <a:schemeClr val="lt1"/>
            </a:contourClr>
          </a:sp3d>
        </c:spPr>
      </c:pivotFmt>
      <c:pivotFmt>
        <c:idx val="88"/>
        <c:spPr>
          <a:solidFill>
            <a:schemeClr val="accent1"/>
          </a:solidFill>
          <a:ln w="25400">
            <a:solidFill>
              <a:schemeClr val="lt1"/>
            </a:solidFill>
          </a:ln>
          <a:effectLst/>
          <a:sp3d contourW="25400">
            <a:contourClr>
              <a:schemeClr val="lt1"/>
            </a:contourClr>
          </a:sp3d>
        </c:spPr>
      </c:pivotFmt>
      <c:pivotFmt>
        <c:idx val="89"/>
        <c:spPr>
          <a:solidFill>
            <a:schemeClr val="accent1"/>
          </a:solidFill>
          <a:ln w="25400">
            <a:solidFill>
              <a:schemeClr val="lt1"/>
            </a:solidFill>
          </a:ln>
          <a:effectLst/>
          <a:sp3d contourW="25400">
            <a:contourClr>
              <a:schemeClr val="lt1"/>
            </a:contourClr>
          </a:sp3d>
        </c:spPr>
      </c:pivotFmt>
      <c:pivotFmt>
        <c:idx val="90"/>
        <c:spPr>
          <a:solidFill>
            <a:schemeClr val="accent1"/>
          </a:solidFill>
          <a:ln w="25400">
            <a:solidFill>
              <a:schemeClr val="lt1"/>
            </a:solidFill>
          </a:ln>
          <a:effectLst/>
          <a:sp3d contourW="25400">
            <a:contourClr>
              <a:schemeClr val="lt1"/>
            </a:contourClr>
          </a:sp3d>
        </c:spPr>
      </c:pivotFmt>
      <c:pivotFmt>
        <c:idx val="91"/>
        <c:spPr>
          <a:solidFill>
            <a:schemeClr val="accent1"/>
          </a:solidFill>
          <a:ln w="25400">
            <a:solidFill>
              <a:schemeClr val="lt1"/>
            </a:solidFill>
          </a:ln>
          <a:effectLst/>
          <a:sp3d contourW="25400">
            <a:contourClr>
              <a:schemeClr val="lt1"/>
            </a:contourClr>
          </a:sp3d>
        </c:spPr>
      </c:pivotFmt>
    </c:pivotFmts>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ser>
          <c:idx val="0"/>
          <c:order val="0"/>
          <c:tx>
            <c:strRef>
              <c:f>'employee_data (2) ON'!$B$3:$B$4</c:f>
              <c:strCache>
                <c:ptCount val="1"/>
                <c:pt idx="0">
                  <c:v>Exceeds</c:v>
                </c:pt>
              </c:strCache>
            </c:strRef>
          </c:tx>
          <c:dPt>
            <c:idx val="0"/>
            <c:bubble3D val="0"/>
            <c:spPr>
              <a:solidFill>
                <a:schemeClr val="accent1"/>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xmlns:c16r2="http://schemas.microsoft.com/office/drawing/2015/06/chart">
              <c:ext xmlns:c16="http://schemas.microsoft.com/office/drawing/2014/chart" uri="{C3380CC4-5D6E-409C-BE32-E72D297353CC}">
                <c16:uniqueId val="{00000001-4749-45DB-9B60-26BB76A1CC45}"/>
              </c:ext>
            </c:extLst>
          </c:dPt>
          <c:dPt>
            <c:idx val="1"/>
            <c:bubble3D val="0"/>
            <c:spPr>
              <a:solidFill>
                <a:schemeClr val="accent2"/>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xmlns:c16r2="http://schemas.microsoft.com/office/drawing/2015/06/chart">
              <c:ext xmlns:c16="http://schemas.microsoft.com/office/drawing/2014/chart" uri="{C3380CC4-5D6E-409C-BE32-E72D297353CC}">
                <c16:uniqueId val="{00000003-4749-45DB-9B60-26BB76A1CC45}"/>
              </c:ext>
            </c:extLst>
          </c:dPt>
          <c:dPt>
            <c:idx val="2"/>
            <c:bubble3D val="0"/>
            <c:spPr>
              <a:solidFill>
                <a:schemeClr val="accent3"/>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xmlns:c16r2="http://schemas.microsoft.com/office/drawing/2015/06/chart">
              <c:ext xmlns:c16="http://schemas.microsoft.com/office/drawing/2014/chart" uri="{C3380CC4-5D6E-409C-BE32-E72D297353CC}">
                <c16:uniqueId val="{00000005-4749-45DB-9B60-26BB76A1CC45}"/>
              </c:ext>
            </c:extLst>
          </c:dPt>
          <c:dPt>
            <c:idx val="3"/>
            <c:bubble3D val="0"/>
            <c:spPr>
              <a:solidFill>
                <a:schemeClr val="accent4"/>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xmlns:c16r2="http://schemas.microsoft.com/office/drawing/2015/06/chart">
              <c:ext xmlns:c16="http://schemas.microsoft.com/office/drawing/2014/chart" uri="{C3380CC4-5D6E-409C-BE32-E72D297353CC}">
                <c16:uniqueId val="{00000007-4749-45DB-9B60-26BB76A1CC45}"/>
              </c:ext>
            </c:extLst>
          </c:dPt>
          <c:dPt>
            <c:idx val="4"/>
            <c:bubble3D val="0"/>
            <c:spPr>
              <a:solidFill>
                <a:schemeClr val="accent5"/>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xmlns:c16r2="http://schemas.microsoft.com/office/drawing/2015/06/chart">
              <c:ext xmlns:c16="http://schemas.microsoft.com/office/drawing/2014/chart" uri="{C3380CC4-5D6E-409C-BE32-E72D297353CC}">
                <c16:uniqueId val="{00000009-4749-45DB-9B60-26BB76A1CC45}"/>
              </c:ext>
            </c:extLst>
          </c:dPt>
          <c:dPt>
            <c:idx val="5"/>
            <c:bubble3D val="0"/>
            <c:spPr>
              <a:solidFill>
                <a:schemeClr val="accent6"/>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xmlns:c16r2="http://schemas.microsoft.com/office/drawing/2015/06/chart">
              <c:ext xmlns:c16="http://schemas.microsoft.com/office/drawing/2014/chart" uri="{C3380CC4-5D6E-409C-BE32-E72D297353CC}">
                <c16:uniqueId val="{0000000B-4749-45DB-9B60-26BB76A1CC45}"/>
              </c:ext>
            </c:extLst>
          </c:dPt>
          <c:dPt>
            <c:idx val="6"/>
            <c:bubble3D val="0"/>
            <c:spPr>
              <a:solidFill>
                <a:schemeClr val="accent1">
                  <a:lumMod val="60000"/>
                </a:schemeClr>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xmlns:c16r2="http://schemas.microsoft.com/office/drawing/2015/06/chart">
              <c:ext xmlns:c16="http://schemas.microsoft.com/office/drawing/2014/chart" uri="{C3380CC4-5D6E-409C-BE32-E72D297353CC}">
                <c16:uniqueId val="{0000000D-4749-45DB-9B60-26BB76A1CC45}"/>
              </c:ext>
            </c:extLst>
          </c:dPt>
          <c:dPt>
            <c:idx val="7"/>
            <c:bubble3D val="0"/>
            <c:spPr>
              <a:solidFill>
                <a:schemeClr val="accent2">
                  <a:lumMod val="60000"/>
                </a:schemeClr>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xmlns:c16r2="http://schemas.microsoft.com/office/drawing/2015/06/chart">
              <c:ext xmlns:c16="http://schemas.microsoft.com/office/drawing/2014/chart" uri="{C3380CC4-5D6E-409C-BE32-E72D297353CC}">
                <c16:uniqueId val="{0000000F-4749-45DB-9B60-26BB76A1CC45}"/>
              </c:ext>
            </c:extLst>
          </c:dPt>
          <c:dPt>
            <c:idx val="8"/>
            <c:bubble3D val="0"/>
            <c:spPr>
              <a:solidFill>
                <a:schemeClr val="accent3">
                  <a:lumMod val="60000"/>
                </a:schemeClr>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xmlns:c16r2="http://schemas.microsoft.com/office/drawing/2015/06/chart">
              <c:ext xmlns:c16="http://schemas.microsoft.com/office/drawing/2014/chart" uri="{C3380CC4-5D6E-409C-BE32-E72D297353CC}">
                <c16:uniqueId val="{00000011-4749-45DB-9B60-26BB76A1CC45}"/>
              </c:ext>
            </c:extLst>
          </c:dPt>
          <c:dPt>
            <c:idx val="9"/>
            <c:bubble3D val="0"/>
            <c:spPr>
              <a:solidFill>
                <a:schemeClr val="accent4">
                  <a:lumMod val="60000"/>
                </a:schemeClr>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xmlns:c16r2="http://schemas.microsoft.com/office/drawing/2015/06/chart">
              <c:ext xmlns:c16="http://schemas.microsoft.com/office/drawing/2014/chart" uri="{C3380CC4-5D6E-409C-BE32-E72D297353CC}">
                <c16:uniqueId val="{00000013-4749-45DB-9B60-26BB76A1CC45}"/>
              </c:ext>
            </c:extLst>
          </c:dPt>
          <c:dLbls>
            <c:dLbl>
              <c:idx val="0"/>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1"/>
                      </a:solidFill>
                      <a:latin typeface="+mn-lt"/>
                      <a:ea typeface="+mn-ea"/>
                      <a:cs typeface="+mn-cs"/>
                    </a:defRPr>
                  </a:pPr>
                  <a:endParaRPr lang="en-US"/>
                </a:p>
              </c:txPr>
              <c:dLblPos val="outEnd"/>
              <c:showLegendKey val="0"/>
              <c:showVal val="0"/>
              <c:showCatName val="1"/>
              <c:showSerName val="0"/>
              <c:showPercent val="0"/>
              <c:showBubbleSize val="0"/>
            </c:dLbl>
            <c:dLbl>
              <c:idx val="1"/>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2"/>
                      </a:solidFill>
                      <a:latin typeface="+mn-lt"/>
                      <a:ea typeface="+mn-ea"/>
                      <a:cs typeface="+mn-cs"/>
                    </a:defRPr>
                  </a:pPr>
                  <a:endParaRPr lang="en-US"/>
                </a:p>
              </c:txPr>
              <c:dLblPos val="outEnd"/>
              <c:showLegendKey val="0"/>
              <c:showVal val="0"/>
              <c:showCatName val="1"/>
              <c:showSerName val="0"/>
              <c:showPercent val="0"/>
              <c:showBubbleSize val="0"/>
            </c:dLbl>
            <c:dLbl>
              <c:idx val="2"/>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3"/>
                      </a:solidFill>
                      <a:latin typeface="+mn-lt"/>
                      <a:ea typeface="+mn-ea"/>
                      <a:cs typeface="+mn-cs"/>
                    </a:defRPr>
                  </a:pPr>
                  <a:endParaRPr lang="en-US"/>
                </a:p>
              </c:txPr>
              <c:dLblPos val="outEnd"/>
              <c:showLegendKey val="0"/>
              <c:showVal val="0"/>
              <c:showCatName val="1"/>
              <c:showSerName val="0"/>
              <c:showPercent val="0"/>
              <c:showBubbleSize val="0"/>
            </c:dLbl>
            <c:dLbl>
              <c:idx val="3"/>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4"/>
                      </a:solidFill>
                      <a:latin typeface="+mn-lt"/>
                      <a:ea typeface="+mn-ea"/>
                      <a:cs typeface="+mn-cs"/>
                    </a:defRPr>
                  </a:pPr>
                  <a:endParaRPr lang="en-US"/>
                </a:p>
              </c:txPr>
              <c:dLblPos val="outEnd"/>
              <c:showLegendKey val="0"/>
              <c:showVal val="0"/>
              <c:showCatName val="1"/>
              <c:showSerName val="0"/>
              <c:showPercent val="0"/>
              <c:showBubbleSize val="0"/>
            </c:dLbl>
            <c:dLbl>
              <c:idx val="4"/>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5"/>
                      </a:solidFill>
                      <a:latin typeface="+mn-lt"/>
                      <a:ea typeface="+mn-ea"/>
                      <a:cs typeface="+mn-cs"/>
                    </a:defRPr>
                  </a:pPr>
                  <a:endParaRPr lang="en-US"/>
                </a:p>
              </c:txPr>
              <c:dLblPos val="outEnd"/>
              <c:showLegendKey val="0"/>
              <c:showVal val="0"/>
              <c:showCatName val="1"/>
              <c:showSerName val="0"/>
              <c:showPercent val="0"/>
              <c:showBubbleSize val="0"/>
            </c:dLbl>
            <c:dLbl>
              <c:idx val="5"/>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6"/>
                      </a:solidFill>
                      <a:latin typeface="+mn-lt"/>
                      <a:ea typeface="+mn-ea"/>
                      <a:cs typeface="+mn-cs"/>
                    </a:defRPr>
                  </a:pPr>
                  <a:endParaRPr lang="en-US"/>
                </a:p>
              </c:txPr>
              <c:dLblPos val="outEnd"/>
              <c:showLegendKey val="0"/>
              <c:showVal val="0"/>
              <c:showCatName val="1"/>
              <c:showSerName val="0"/>
              <c:showPercent val="0"/>
              <c:showBubbleSize val="0"/>
            </c:dLbl>
            <c:dLbl>
              <c:idx val="6"/>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1">
                          <a:lumMod val="60000"/>
                        </a:schemeClr>
                      </a:solidFill>
                      <a:latin typeface="+mn-lt"/>
                      <a:ea typeface="+mn-ea"/>
                      <a:cs typeface="+mn-cs"/>
                    </a:defRPr>
                  </a:pPr>
                  <a:endParaRPr lang="en-US"/>
                </a:p>
              </c:txPr>
              <c:dLblPos val="outEnd"/>
              <c:showLegendKey val="0"/>
              <c:showVal val="0"/>
              <c:showCatName val="1"/>
              <c:showSerName val="0"/>
              <c:showPercent val="0"/>
              <c:showBubbleSize val="0"/>
            </c:dLbl>
            <c:dLbl>
              <c:idx val="7"/>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2">
                          <a:lumMod val="60000"/>
                        </a:schemeClr>
                      </a:solidFill>
                      <a:latin typeface="+mn-lt"/>
                      <a:ea typeface="+mn-ea"/>
                      <a:cs typeface="+mn-cs"/>
                    </a:defRPr>
                  </a:pPr>
                  <a:endParaRPr lang="en-US"/>
                </a:p>
              </c:txPr>
              <c:dLblPos val="outEnd"/>
              <c:showLegendKey val="0"/>
              <c:showVal val="0"/>
              <c:showCatName val="1"/>
              <c:showSerName val="0"/>
              <c:showPercent val="0"/>
              <c:showBubbleSize val="0"/>
            </c:dLbl>
            <c:dLbl>
              <c:idx val="8"/>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3">
                          <a:lumMod val="60000"/>
                        </a:schemeClr>
                      </a:solidFill>
                      <a:latin typeface="+mn-lt"/>
                      <a:ea typeface="+mn-ea"/>
                      <a:cs typeface="+mn-cs"/>
                    </a:defRPr>
                  </a:pPr>
                  <a:endParaRPr lang="en-US"/>
                </a:p>
              </c:txPr>
              <c:dLblPos val="outEnd"/>
              <c:showLegendKey val="0"/>
              <c:showVal val="0"/>
              <c:showCatName val="1"/>
              <c:showSerName val="0"/>
              <c:showPercent val="0"/>
              <c:showBubbleSize val="0"/>
            </c:dLbl>
            <c:dLbl>
              <c:idx val="9"/>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4">
                          <a:lumMod val="60000"/>
                        </a:schemeClr>
                      </a:solidFill>
                      <a:latin typeface="+mn-lt"/>
                      <a:ea typeface="+mn-ea"/>
                      <a:cs typeface="+mn-cs"/>
                    </a:defRPr>
                  </a:pPr>
                  <a:endParaRPr lang="en-US"/>
                </a:p>
              </c:txPr>
              <c:dLblPos val="outEnd"/>
              <c:showLegendKey val="0"/>
              <c:showVal val="0"/>
              <c:showCatName val="1"/>
              <c:showSerName val="0"/>
              <c:showPercent val="0"/>
              <c:showBubbleSize val="0"/>
            </c:dLbl>
            <c:spPr>
              <a:noFill/>
              <a:ln>
                <a:noFill/>
              </a:ln>
              <a:effectLst/>
            </c:spPr>
            <c:dLblPos val="outEnd"/>
            <c:showLegendKey val="0"/>
            <c:showVal val="0"/>
            <c:showCatName val="1"/>
            <c:showSerName val="0"/>
            <c:showPercent val="0"/>
            <c:showBubbleSize val="0"/>
            <c:showLeaderLines val="1"/>
            <c:leaderLines>
              <c:spPr>
                <a:ln w="9525" cap="flat" cmpd="sng" algn="ctr">
                  <a:solidFill>
                    <a:schemeClr val="tx1">
                      <a:lumMod val="35000"/>
                      <a:lumOff val="65000"/>
                    </a:schemeClr>
                  </a:solidFill>
                  <a:round/>
                </a:ln>
                <a:effectLst/>
              </c:spPr>
            </c:leaderLines>
            <c:extLst xmlns:c16r2="http://schemas.microsoft.com/office/drawing/2015/06/chart">
              <c:ext xmlns:c15="http://schemas.microsoft.com/office/drawing/2012/chart" uri="{CE6537A1-D6FC-4f65-9D91-7224C49458BB}"/>
            </c:extLst>
          </c:dLbls>
          <c:cat>
            <c:strRef>
              <c:f>'employee_data (2) ON'!$A$5:$A$15</c:f>
              <c:strCache>
                <c:ptCount val="10"/>
                <c:pt idx="0">
                  <c:v>BPC</c:v>
                </c:pt>
                <c:pt idx="1">
                  <c:v>CCDR</c:v>
                </c:pt>
                <c:pt idx="2">
                  <c:v>EW</c:v>
                </c:pt>
                <c:pt idx="3">
                  <c:v>MSC</c:v>
                </c:pt>
                <c:pt idx="4">
                  <c:v>NEL</c:v>
                </c:pt>
                <c:pt idx="5">
                  <c:v>PL</c:v>
                </c:pt>
                <c:pt idx="6">
                  <c:v>PYZ</c:v>
                </c:pt>
                <c:pt idx="7">
                  <c:v>SVG</c:v>
                </c:pt>
                <c:pt idx="8">
                  <c:v>TNS</c:v>
                </c:pt>
                <c:pt idx="9">
                  <c:v>WBL</c:v>
                </c:pt>
              </c:strCache>
            </c:strRef>
          </c:cat>
          <c:val>
            <c:numRef>
              <c:f>'employee_data (2) ON'!$B$5:$B$15</c:f>
              <c:numCache>
                <c:formatCode>General</c:formatCode>
                <c:ptCount val="10"/>
                <c:pt idx="0">
                  <c:v>36</c:v>
                </c:pt>
                <c:pt idx="1">
                  <c:v>39</c:v>
                </c:pt>
                <c:pt idx="2">
                  <c:v>39</c:v>
                </c:pt>
                <c:pt idx="3">
                  <c:v>39</c:v>
                </c:pt>
                <c:pt idx="4">
                  <c:v>30</c:v>
                </c:pt>
                <c:pt idx="5">
                  <c:v>34</c:v>
                </c:pt>
                <c:pt idx="6">
                  <c:v>35</c:v>
                </c:pt>
                <c:pt idx="7">
                  <c:v>46</c:v>
                </c:pt>
                <c:pt idx="8">
                  <c:v>41</c:v>
                </c:pt>
                <c:pt idx="9">
                  <c:v>30</c:v>
                </c:pt>
              </c:numCache>
            </c:numRef>
          </c:val>
          <c:extLst xmlns:c16r2="http://schemas.microsoft.com/office/drawing/2015/06/chart">
            <c:ext xmlns:c16="http://schemas.microsoft.com/office/drawing/2014/chart" uri="{C3380CC4-5D6E-409C-BE32-E72D297353CC}">
              <c16:uniqueId val="{00000014-4749-45DB-9B60-26BB76A1CC45}"/>
            </c:ext>
          </c:extLst>
        </c:ser>
        <c:ser>
          <c:idx val="1"/>
          <c:order val="1"/>
          <c:tx>
            <c:strRef>
              <c:f>'employee_data (2) ON'!$C$3:$C$4</c:f>
              <c:strCache>
                <c:ptCount val="1"/>
                <c:pt idx="0">
                  <c:v>Fully Meets</c:v>
                </c:pt>
              </c:strCache>
            </c:strRef>
          </c:tx>
          <c:dPt>
            <c:idx val="0"/>
            <c:bubble3D val="0"/>
            <c:spPr>
              <a:solidFill>
                <a:schemeClr val="accent1"/>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xmlns:c16r2="http://schemas.microsoft.com/office/drawing/2015/06/chart">
              <c:ext xmlns:c16="http://schemas.microsoft.com/office/drawing/2014/chart" uri="{C3380CC4-5D6E-409C-BE32-E72D297353CC}">
                <c16:uniqueId val="{00000016-4749-45DB-9B60-26BB76A1CC45}"/>
              </c:ext>
            </c:extLst>
          </c:dPt>
          <c:dPt>
            <c:idx val="1"/>
            <c:bubble3D val="0"/>
            <c:spPr>
              <a:solidFill>
                <a:schemeClr val="accent2"/>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xmlns:c16r2="http://schemas.microsoft.com/office/drawing/2015/06/chart">
              <c:ext xmlns:c16="http://schemas.microsoft.com/office/drawing/2014/chart" uri="{C3380CC4-5D6E-409C-BE32-E72D297353CC}">
                <c16:uniqueId val="{00000018-4749-45DB-9B60-26BB76A1CC45}"/>
              </c:ext>
            </c:extLst>
          </c:dPt>
          <c:dPt>
            <c:idx val="2"/>
            <c:bubble3D val="0"/>
            <c:spPr>
              <a:solidFill>
                <a:schemeClr val="accent3"/>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xmlns:c16r2="http://schemas.microsoft.com/office/drawing/2015/06/chart">
              <c:ext xmlns:c16="http://schemas.microsoft.com/office/drawing/2014/chart" uri="{C3380CC4-5D6E-409C-BE32-E72D297353CC}">
                <c16:uniqueId val="{0000001A-4749-45DB-9B60-26BB76A1CC45}"/>
              </c:ext>
            </c:extLst>
          </c:dPt>
          <c:dPt>
            <c:idx val="3"/>
            <c:bubble3D val="0"/>
            <c:spPr>
              <a:solidFill>
                <a:schemeClr val="accent4"/>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xmlns:c16r2="http://schemas.microsoft.com/office/drawing/2015/06/chart">
              <c:ext xmlns:c16="http://schemas.microsoft.com/office/drawing/2014/chart" uri="{C3380CC4-5D6E-409C-BE32-E72D297353CC}">
                <c16:uniqueId val="{0000001C-4749-45DB-9B60-26BB76A1CC45}"/>
              </c:ext>
            </c:extLst>
          </c:dPt>
          <c:dPt>
            <c:idx val="4"/>
            <c:bubble3D val="0"/>
            <c:spPr>
              <a:solidFill>
                <a:schemeClr val="accent5"/>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xmlns:c16r2="http://schemas.microsoft.com/office/drawing/2015/06/chart">
              <c:ext xmlns:c16="http://schemas.microsoft.com/office/drawing/2014/chart" uri="{C3380CC4-5D6E-409C-BE32-E72D297353CC}">
                <c16:uniqueId val="{0000001E-4749-45DB-9B60-26BB76A1CC45}"/>
              </c:ext>
            </c:extLst>
          </c:dPt>
          <c:dPt>
            <c:idx val="5"/>
            <c:bubble3D val="0"/>
            <c:spPr>
              <a:solidFill>
                <a:schemeClr val="accent6"/>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xmlns:c16r2="http://schemas.microsoft.com/office/drawing/2015/06/chart">
              <c:ext xmlns:c16="http://schemas.microsoft.com/office/drawing/2014/chart" uri="{C3380CC4-5D6E-409C-BE32-E72D297353CC}">
                <c16:uniqueId val="{00000020-4749-45DB-9B60-26BB76A1CC45}"/>
              </c:ext>
            </c:extLst>
          </c:dPt>
          <c:dPt>
            <c:idx val="6"/>
            <c:bubble3D val="0"/>
            <c:spPr>
              <a:solidFill>
                <a:schemeClr val="accent1">
                  <a:lumMod val="60000"/>
                </a:schemeClr>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xmlns:c16r2="http://schemas.microsoft.com/office/drawing/2015/06/chart">
              <c:ext xmlns:c16="http://schemas.microsoft.com/office/drawing/2014/chart" uri="{C3380CC4-5D6E-409C-BE32-E72D297353CC}">
                <c16:uniqueId val="{00000022-4749-45DB-9B60-26BB76A1CC45}"/>
              </c:ext>
            </c:extLst>
          </c:dPt>
          <c:dPt>
            <c:idx val="7"/>
            <c:bubble3D val="0"/>
            <c:spPr>
              <a:solidFill>
                <a:schemeClr val="accent2">
                  <a:lumMod val="60000"/>
                </a:schemeClr>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xmlns:c16r2="http://schemas.microsoft.com/office/drawing/2015/06/chart">
              <c:ext xmlns:c16="http://schemas.microsoft.com/office/drawing/2014/chart" uri="{C3380CC4-5D6E-409C-BE32-E72D297353CC}">
                <c16:uniqueId val="{00000024-4749-45DB-9B60-26BB76A1CC45}"/>
              </c:ext>
            </c:extLst>
          </c:dPt>
          <c:dPt>
            <c:idx val="8"/>
            <c:bubble3D val="0"/>
            <c:spPr>
              <a:solidFill>
                <a:schemeClr val="accent3">
                  <a:lumMod val="60000"/>
                </a:schemeClr>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xmlns:c16r2="http://schemas.microsoft.com/office/drawing/2015/06/chart">
              <c:ext xmlns:c16="http://schemas.microsoft.com/office/drawing/2014/chart" uri="{C3380CC4-5D6E-409C-BE32-E72D297353CC}">
                <c16:uniqueId val="{00000026-4749-45DB-9B60-26BB76A1CC45}"/>
              </c:ext>
            </c:extLst>
          </c:dPt>
          <c:dPt>
            <c:idx val="9"/>
            <c:bubble3D val="0"/>
            <c:spPr>
              <a:solidFill>
                <a:schemeClr val="accent4">
                  <a:lumMod val="60000"/>
                </a:schemeClr>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xmlns:c16r2="http://schemas.microsoft.com/office/drawing/2015/06/chart">
              <c:ext xmlns:c16="http://schemas.microsoft.com/office/drawing/2014/chart" uri="{C3380CC4-5D6E-409C-BE32-E72D297353CC}">
                <c16:uniqueId val="{00000028-4749-45DB-9B60-26BB76A1CC45}"/>
              </c:ext>
            </c:extLst>
          </c:dPt>
          <c:dLbls>
            <c:dLbl>
              <c:idx val="0"/>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1"/>
                      </a:solidFill>
                      <a:latin typeface="+mn-lt"/>
                      <a:ea typeface="+mn-ea"/>
                      <a:cs typeface="+mn-cs"/>
                    </a:defRPr>
                  </a:pPr>
                  <a:endParaRPr lang="en-US"/>
                </a:p>
              </c:txPr>
              <c:dLblPos val="outEnd"/>
              <c:showLegendKey val="0"/>
              <c:showVal val="0"/>
              <c:showCatName val="1"/>
              <c:showSerName val="0"/>
              <c:showPercent val="0"/>
              <c:showBubbleSize val="0"/>
            </c:dLbl>
            <c:dLbl>
              <c:idx val="1"/>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2"/>
                      </a:solidFill>
                      <a:latin typeface="+mn-lt"/>
                      <a:ea typeface="+mn-ea"/>
                      <a:cs typeface="+mn-cs"/>
                    </a:defRPr>
                  </a:pPr>
                  <a:endParaRPr lang="en-US"/>
                </a:p>
              </c:txPr>
              <c:dLblPos val="outEnd"/>
              <c:showLegendKey val="0"/>
              <c:showVal val="0"/>
              <c:showCatName val="1"/>
              <c:showSerName val="0"/>
              <c:showPercent val="0"/>
              <c:showBubbleSize val="0"/>
            </c:dLbl>
            <c:dLbl>
              <c:idx val="2"/>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3"/>
                      </a:solidFill>
                      <a:latin typeface="+mn-lt"/>
                      <a:ea typeface="+mn-ea"/>
                      <a:cs typeface="+mn-cs"/>
                    </a:defRPr>
                  </a:pPr>
                  <a:endParaRPr lang="en-US"/>
                </a:p>
              </c:txPr>
              <c:dLblPos val="outEnd"/>
              <c:showLegendKey val="0"/>
              <c:showVal val="0"/>
              <c:showCatName val="1"/>
              <c:showSerName val="0"/>
              <c:showPercent val="0"/>
              <c:showBubbleSize val="0"/>
            </c:dLbl>
            <c:dLbl>
              <c:idx val="3"/>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4"/>
                      </a:solidFill>
                      <a:latin typeface="+mn-lt"/>
                      <a:ea typeface="+mn-ea"/>
                      <a:cs typeface="+mn-cs"/>
                    </a:defRPr>
                  </a:pPr>
                  <a:endParaRPr lang="en-US"/>
                </a:p>
              </c:txPr>
              <c:dLblPos val="outEnd"/>
              <c:showLegendKey val="0"/>
              <c:showVal val="0"/>
              <c:showCatName val="1"/>
              <c:showSerName val="0"/>
              <c:showPercent val="0"/>
              <c:showBubbleSize val="0"/>
            </c:dLbl>
            <c:dLbl>
              <c:idx val="4"/>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5"/>
                      </a:solidFill>
                      <a:latin typeface="+mn-lt"/>
                      <a:ea typeface="+mn-ea"/>
                      <a:cs typeface="+mn-cs"/>
                    </a:defRPr>
                  </a:pPr>
                  <a:endParaRPr lang="en-US"/>
                </a:p>
              </c:txPr>
              <c:dLblPos val="outEnd"/>
              <c:showLegendKey val="0"/>
              <c:showVal val="0"/>
              <c:showCatName val="1"/>
              <c:showSerName val="0"/>
              <c:showPercent val="0"/>
              <c:showBubbleSize val="0"/>
            </c:dLbl>
            <c:dLbl>
              <c:idx val="5"/>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6"/>
                      </a:solidFill>
                      <a:latin typeface="+mn-lt"/>
                      <a:ea typeface="+mn-ea"/>
                      <a:cs typeface="+mn-cs"/>
                    </a:defRPr>
                  </a:pPr>
                  <a:endParaRPr lang="en-US"/>
                </a:p>
              </c:txPr>
              <c:dLblPos val="outEnd"/>
              <c:showLegendKey val="0"/>
              <c:showVal val="0"/>
              <c:showCatName val="1"/>
              <c:showSerName val="0"/>
              <c:showPercent val="0"/>
              <c:showBubbleSize val="0"/>
            </c:dLbl>
            <c:dLbl>
              <c:idx val="6"/>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1">
                          <a:lumMod val="60000"/>
                        </a:schemeClr>
                      </a:solidFill>
                      <a:latin typeface="+mn-lt"/>
                      <a:ea typeface="+mn-ea"/>
                      <a:cs typeface="+mn-cs"/>
                    </a:defRPr>
                  </a:pPr>
                  <a:endParaRPr lang="en-US"/>
                </a:p>
              </c:txPr>
              <c:dLblPos val="outEnd"/>
              <c:showLegendKey val="0"/>
              <c:showVal val="0"/>
              <c:showCatName val="1"/>
              <c:showSerName val="0"/>
              <c:showPercent val="0"/>
              <c:showBubbleSize val="0"/>
            </c:dLbl>
            <c:dLbl>
              <c:idx val="7"/>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2">
                          <a:lumMod val="60000"/>
                        </a:schemeClr>
                      </a:solidFill>
                      <a:latin typeface="+mn-lt"/>
                      <a:ea typeface="+mn-ea"/>
                      <a:cs typeface="+mn-cs"/>
                    </a:defRPr>
                  </a:pPr>
                  <a:endParaRPr lang="en-US"/>
                </a:p>
              </c:txPr>
              <c:dLblPos val="outEnd"/>
              <c:showLegendKey val="0"/>
              <c:showVal val="0"/>
              <c:showCatName val="1"/>
              <c:showSerName val="0"/>
              <c:showPercent val="0"/>
              <c:showBubbleSize val="0"/>
            </c:dLbl>
            <c:dLbl>
              <c:idx val="8"/>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3">
                          <a:lumMod val="60000"/>
                        </a:schemeClr>
                      </a:solidFill>
                      <a:latin typeface="+mn-lt"/>
                      <a:ea typeface="+mn-ea"/>
                      <a:cs typeface="+mn-cs"/>
                    </a:defRPr>
                  </a:pPr>
                  <a:endParaRPr lang="en-US"/>
                </a:p>
              </c:txPr>
              <c:dLblPos val="outEnd"/>
              <c:showLegendKey val="0"/>
              <c:showVal val="0"/>
              <c:showCatName val="1"/>
              <c:showSerName val="0"/>
              <c:showPercent val="0"/>
              <c:showBubbleSize val="0"/>
            </c:dLbl>
            <c:dLbl>
              <c:idx val="9"/>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4">
                          <a:lumMod val="60000"/>
                        </a:schemeClr>
                      </a:solidFill>
                      <a:latin typeface="+mn-lt"/>
                      <a:ea typeface="+mn-ea"/>
                      <a:cs typeface="+mn-cs"/>
                    </a:defRPr>
                  </a:pPr>
                  <a:endParaRPr lang="en-US"/>
                </a:p>
              </c:txPr>
              <c:dLblPos val="outEnd"/>
              <c:showLegendKey val="0"/>
              <c:showVal val="0"/>
              <c:showCatName val="1"/>
              <c:showSerName val="0"/>
              <c:showPercent val="0"/>
              <c:showBubbleSize val="0"/>
            </c:dLbl>
            <c:spPr>
              <a:noFill/>
              <a:ln>
                <a:noFill/>
              </a:ln>
              <a:effectLst/>
            </c:spPr>
            <c:dLblPos val="outEnd"/>
            <c:showLegendKey val="0"/>
            <c:showVal val="0"/>
            <c:showCatName val="1"/>
            <c:showSerName val="0"/>
            <c:showPercent val="0"/>
            <c:showBubbleSize val="0"/>
            <c:showLeaderLines val="1"/>
            <c:leaderLines>
              <c:spPr>
                <a:ln w="9525" cap="flat" cmpd="sng" algn="ctr">
                  <a:solidFill>
                    <a:schemeClr val="tx1">
                      <a:lumMod val="35000"/>
                      <a:lumOff val="65000"/>
                    </a:schemeClr>
                  </a:solidFill>
                  <a:round/>
                </a:ln>
                <a:effectLst/>
              </c:spPr>
            </c:leaderLines>
            <c:extLst xmlns:c16r2="http://schemas.microsoft.com/office/drawing/2015/06/chart">
              <c:ext xmlns:c15="http://schemas.microsoft.com/office/drawing/2012/chart" uri="{CE6537A1-D6FC-4f65-9D91-7224C49458BB}"/>
            </c:extLst>
          </c:dLbls>
          <c:cat>
            <c:strRef>
              <c:f>'employee_data (2) ON'!$A$5:$A$15</c:f>
              <c:strCache>
                <c:ptCount val="10"/>
                <c:pt idx="0">
                  <c:v>BPC</c:v>
                </c:pt>
                <c:pt idx="1">
                  <c:v>CCDR</c:v>
                </c:pt>
                <c:pt idx="2">
                  <c:v>EW</c:v>
                </c:pt>
                <c:pt idx="3">
                  <c:v>MSC</c:v>
                </c:pt>
                <c:pt idx="4">
                  <c:v>NEL</c:v>
                </c:pt>
                <c:pt idx="5">
                  <c:v>PL</c:v>
                </c:pt>
                <c:pt idx="6">
                  <c:v>PYZ</c:v>
                </c:pt>
                <c:pt idx="7">
                  <c:v>SVG</c:v>
                </c:pt>
                <c:pt idx="8">
                  <c:v>TNS</c:v>
                </c:pt>
                <c:pt idx="9">
                  <c:v>WBL</c:v>
                </c:pt>
              </c:strCache>
            </c:strRef>
          </c:cat>
          <c:val>
            <c:numRef>
              <c:f>'employee_data (2) ON'!$C$5:$C$15</c:f>
              <c:numCache>
                <c:formatCode>General</c:formatCode>
                <c:ptCount val="10"/>
                <c:pt idx="0">
                  <c:v>235</c:v>
                </c:pt>
                <c:pt idx="1">
                  <c:v>234</c:v>
                </c:pt>
                <c:pt idx="2">
                  <c:v>240</c:v>
                </c:pt>
                <c:pt idx="3">
                  <c:v>226</c:v>
                </c:pt>
                <c:pt idx="4">
                  <c:v>251</c:v>
                </c:pt>
                <c:pt idx="5">
                  <c:v>241</c:v>
                </c:pt>
                <c:pt idx="6">
                  <c:v>228</c:v>
                </c:pt>
                <c:pt idx="7">
                  <c:v>233</c:v>
                </c:pt>
                <c:pt idx="8">
                  <c:v>233</c:v>
                </c:pt>
                <c:pt idx="9">
                  <c:v>240</c:v>
                </c:pt>
              </c:numCache>
            </c:numRef>
          </c:val>
          <c:extLst xmlns:c16r2="http://schemas.microsoft.com/office/drawing/2015/06/chart">
            <c:ext xmlns:c16="http://schemas.microsoft.com/office/drawing/2014/chart" uri="{C3380CC4-5D6E-409C-BE32-E72D297353CC}">
              <c16:uniqueId val="{00000029-4749-45DB-9B60-26BB76A1CC45}"/>
            </c:ext>
          </c:extLst>
        </c:ser>
        <c:ser>
          <c:idx val="2"/>
          <c:order val="2"/>
          <c:tx>
            <c:strRef>
              <c:f>'employee_data (2) ON'!$D$3:$D$4</c:f>
              <c:strCache>
                <c:ptCount val="1"/>
                <c:pt idx="0">
                  <c:v>Needs Improvement</c:v>
                </c:pt>
              </c:strCache>
            </c:strRef>
          </c:tx>
          <c:dPt>
            <c:idx val="0"/>
            <c:bubble3D val="0"/>
            <c:spPr>
              <a:solidFill>
                <a:schemeClr val="accent1"/>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xmlns:c16r2="http://schemas.microsoft.com/office/drawing/2015/06/chart">
              <c:ext xmlns:c16="http://schemas.microsoft.com/office/drawing/2014/chart" uri="{C3380CC4-5D6E-409C-BE32-E72D297353CC}">
                <c16:uniqueId val="{0000002B-4749-45DB-9B60-26BB76A1CC45}"/>
              </c:ext>
            </c:extLst>
          </c:dPt>
          <c:dPt>
            <c:idx val="1"/>
            <c:bubble3D val="0"/>
            <c:spPr>
              <a:solidFill>
                <a:schemeClr val="accent2"/>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xmlns:c16r2="http://schemas.microsoft.com/office/drawing/2015/06/chart">
              <c:ext xmlns:c16="http://schemas.microsoft.com/office/drawing/2014/chart" uri="{C3380CC4-5D6E-409C-BE32-E72D297353CC}">
                <c16:uniqueId val="{0000002D-4749-45DB-9B60-26BB76A1CC45}"/>
              </c:ext>
            </c:extLst>
          </c:dPt>
          <c:dPt>
            <c:idx val="2"/>
            <c:bubble3D val="0"/>
            <c:spPr>
              <a:solidFill>
                <a:schemeClr val="accent3"/>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xmlns:c16r2="http://schemas.microsoft.com/office/drawing/2015/06/chart">
              <c:ext xmlns:c16="http://schemas.microsoft.com/office/drawing/2014/chart" uri="{C3380CC4-5D6E-409C-BE32-E72D297353CC}">
                <c16:uniqueId val="{0000002F-4749-45DB-9B60-26BB76A1CC45}"/>
              </c:ext>
            </c:extLst>
          </c:dPt>
          <c:dPt>
            <c:idx val="3"/>
            <c:bubble3D val="0"/>
            <c:spPr>
              <a:solidFill>
                <a:schemeClr val="accent4"/>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xmlns:c16r2="http://schemas.microsoft.com/office/drawing/2015/06/chart">
              <c:ext xmlns:c16="http://schemas.microsoft.com/office/drawing/2014/chart" uri="{C3380CC4-5D6E-409C-BE32-E72D297353CC}">
                <c16:uniqueId val="{00000031-4749-45DB-9B60-26BB76A1CC45}"/>
              </c:ext>
            </c:extLst>
          </c:dPt>
          <c:dPt>
            <c:idx val="4"/>
            <c:bubble3D val="0"/>
            <c:spPr>
              <a:solidFill>
                <a:schemeClr val="accent5"/>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xmlns:c16r2="http://schemas.microsoft.com/office/drawing/2015/06/chart">
              <c:ext xmlns:c16="http://schemas.microsoft.com/office/drawing/2014/chart" uri="{C3380CC4-5D6E-409C-BE32-E72D297353CC}">
                <c16:uniqueId val="{00000033-4749-45DB-9B60-26BB76A1CC45}"/>
              </c:ext>
            </c:extLst>
          </c:dPt>
          <c:dPt>
            <c:idx val="5"/>
            <c:bubble3D val="0"/>
            <c:spPr>
              <a:solidFill>
                <a:schemeClr val="accent6"/>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xmlns:c16r2="http://schemas.microsoft.com/office/drawing/2015/06/chart">
              <c:ext xmlns:c16="http://schemas.microsoft.com/office/drawing/2014/chart" uri="{C3380CC4-5D6E-409C-BE32-E72D297353CC}">
                <c16:uniqueId val="{00000035-4749-45DB-9B60-26BB76A1CC45}"/>
              </c:ext>
            </c:extLst>
          </c:dPt>
          <c:dPt>
            <c:idx val="6"/>
            <c:bubble3D val="0"/>
            <c:spPr>
              <a:solidFill>
                <a:schemeClr val="accent1">
                  <a:lumMod val="60000"/>
                </a:schemeClr>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xmlns:c16r2="http://schemas.microsoft.com/office/drawing/2015/06/chart">
              <c:ext xmlns:c16="http://schemas.microsoft.com/office/drawing/2014/chart" uri="{C3380CC4-5D6E-409C-BE32-E72D297353CC}">
                <c16:uniqueId val="{00000037-4749-45DB-9B60-26BB76A1CC45}"/>
              </c:ext>
            </c:extLst>
          </c:dPt>
          <c:dPt>
            <c:idx val="7"/>
            <c:bubble3D val="0"/>
            <c:spPr>
              <a:solidFill>
                <a:schemeClr val="accent2">
                  <a:lumMod val="60000"/>
                </a:schemeClr>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xmlns:c16r2="http://schemas.microsoft.com/office/drawing/2015/06/chart">
              <c:ext xmlns:c16="http://schemas.microsoft.com/office/drawing/2014/chart" uri="{C3380CC4-5D6E-409C-BE32-E72D297353CC}">
                <c16:uniqueId val="{00000039-4749-45DB-9B60-26BB76A1CC45}"/>
              </c:ext>
            </c:extLst>
          </c:dPt>
          <c:dPt>
            <c:idx val="8"/>
            <c:bubble3D val="0"/>
            <c:spPr>
              <a:solidFill>
                <a:schemeClr val="accent3">
                  <a:lumMod val="60000"/>
                </a:schemeClr>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xmlns:c16r2="http://schemas.microsoft.com/office/drawing/2015/06/chart">
              <c:ext xmlns:c16="http://schemas.microsoft.com/office/drawing/2014/chart" uri="{C3380CC4-5D6E-409C-BE32-E72D297353CC}">
                <c16:uniqueId val="{0000003B-4749-45DB-9B60-26BB76A1CC45}"/>
              </c:ext>
            </c:extLst>
          </c:dPt>
          <c:dPt>
            <c:idx val="9"/>
            <c:bubble3D val="0"/>
            <c:spPr>
              <a:solidFill>
                <a:schemeClr val="accent4">
                  <a:lumMod val="60000"/>
                </a:schemeClr>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xmlns:c16r2="http://schemas.microsoft.com/office/drawing/2015/06/chart">
              <c:ext xmlns:c16="http://schemas.microsoft.com/office/drawing/2014/chart" uri="{C3380CC4-5D6E-409C-BE32-E72D297353CC}">
                <c16:uniqueId val="{0000003D-4749-45DB-9B60-26BB76A1CC45}"/>
              </c:ext>
            </c:extLst>
          </c:dPt>
          <c:dLbls>
            <c:dLbl>
              <c:idx val="0"/>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1"/>
                      </a:solidFill>
                      <a:latin typeface="+mn-lt"/>
                      <a:ea typeface="+mn-ea"/>
                      <a:cs typeface="+mn-cs"/>
                    </a:defRPr>
                  </a:pPr>
                  <a:endParaRPr lang="en-US"/>
                </a:p>
              </c:txPr>
              <c:dLblPos val="outEnd"/>
              <c:showLegendKey val="0"/>
              <c:showVal val="0"/>
              <c:showCatName val="1"/>
              <c:showSerName val="0"/>
              <c:showPercent val="0"/>
              <c:showBubbleSize val="0"/>
            </c:dLbl>
            <c:dLbl>
              <c:idx val="1"/>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2"/>
                      </a:solidFill>
                      <a:latin typeface="+mn-lt"/>
                      <a:ea typeface="+mn-ea"/>
                      <a:cs typeface="+mn-cs"/>
                    </a:defRPr>
                  </a:pPr>
                  <a:endParaRPr lang="en-US"/>
                </a:p>
              </c:txPr>
              <c:dLblPos val="outEnd"/>
              <c:showLegendKey val="0"/>
              <c:showVal val="0"/>
              <c:showCatName val="1"/>
              <c:showSerName val="0"/>
              <c:showPercent val="0"/>
              <c:showBubbleSize val="0"/>
            </c:dLbl>
            <c:dLbl>
              <c:idx val="2"/>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3"/>
                      </a:solidFill>
                      <a:latin typeface="+mn-lt"/>
                      <a:ea typeface="+mn-ea"/>
                      <a:cs typeface="+mn-cs"/>
                    </a:defRPr>
                  </a:pPr>
                  <a:endParaRPr lang="en-US"/>
                </a:p>
              </c:txPr>
              <c:dLblPos val="outEnd"/>
              <c:showLegendKey val="0"/>
              <c:showVal val="0"/>
              <c:showCatName val="1"/>
              <c:showSerName val="0"/>
              <c:showPercent val="0"/>
              <c:showBubbleSize val="0"/>
            </c:dLbl>
            <c:dLbl>
              <c:idx val="3"/>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4"/>
                      </a:solidFill>
                      <a:latin typeface="+mn-lt"/>
                      <a:ea typeface="+mn-ea"/>
                      <a:cs typeface="+mn-cs"/>
                    </a:defRPr>
                  </a:pPr>
                  <a:endParaRPr lang="en-US"/>
                </a:p>
              </c:txPr>
              <c:dLblPos val="outEnd"/>
              <c:showLegendKey val="0"/>
              <c:showVal val="0"/>
              <c:showCatName val="1"/>
              <c:showSerName val="0"/>
              <c:showPercent val="0"/>
              <c:showBubbleSize val="0"/>
            </c:dLbl>
            <c:dLbl>
              <c:idx val="4"/>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5"/>
                      </a:solidFill>
                      <a:latin typeface="+mn-lt"/>
                      <a:ea typeface="+mn-ea"/>
                      <a:cs typeface="+mn-cs"/>
                    </a:defRPr>
                  </a:pPr>
                  <a:endParaRPr lang="en-US"/>
                </a:p>
              </c:txPr>
              <c:dLblPos val="outEnd"/>
              <c:showLegendKey val="0"/>
              <c:showVal val="0"/>
              <c:showCatName val="1"/>
              <c:showSerName val="0"/>
              <c:showPercent val="0"/>
              <c:showBubbleSize val="0"/>
            </c:dLbl>
            <c:dLbl>
              <c:idx val="5"/>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6"/>
                      </a:solidFill>
                      <a:latin typeface="+mn-lt"/>
                      <a:ea typeface="+mn-ea"/>
                      <a:cs typeface="+mn-cs"/>
                    </a:defRPr>
                  </a:pPr>
                  <a:endParaRPr lang="en-US"/>
                </a:p>
              </c:txPr>
              <c:dLblPos val="outEnd"/>
              <c:showLegendKey val="0"/>
              <c:showVal val="0"/>
              <c:showCatName val="1"/>
              <c:showSerName val="0"/>
              <c:showPercent val="0"/>
              <c:showBubbleSize val="0"/>
            </c:dLbl>
            <c:dLbl>
              <c:idx val="6"/>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1">
                          <a:lumMod val="60000"/>
                        </a:schemeClr>
                      </a:solidFill>
                      <a:latin typeface="+mn-lt"/>
                      <a:ea typeface="+mn-ea"/>
                      <a:cs typeface="+mn-cs"/>
                    </a:defRPr>
                  </a:pPr>
                  <a:endParaRPr lang="en-US"/>
                </a:p>
              </c:txPr>
              <c:dLblPos val="outEnd"/>
              <c:showLegendKey val="0"/>
              <c:showVal val="0"/>
              <c:showCatName val="1"/>
              <c:showSerName val="0"/>
              <c:showPercent val="0"/>
              <c:showBubbleSize val="0"/>
            </c:dLbl>
            <c:dLbl>
              <c:idx val="7"/>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2">
                          <a:lumMod val="60000"/>
                        </a:schemeClr>
                      </a:solidFill>
                      <a:latin typeface="+mn-lt"/>
                      <a:ea typeface="+mn-ea"/>
                      <a:cs typeface="+mn-cs"/>
                    </a:defRPr>
                  </a:pPr>
                  <a:endParaRPr lang="en-US"/>
                </a:p>
              </c:txPr>
              <c:dLblPos val="outEnd"/>
              <c:showLegendKey val="0"/>
              <c:showVal val="0"/>
              <c:showCatName val="1"/>
              <c:showSerName val="0"/>
              <c:showPercent val="0"/>
              <c:showBubbleSize val="0"/>
            </c:dLbl>
            <c:dLbl>
              <c:idx val="8"/>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3">
                          <a:lumMod val="60000"/>
                        </a:schemeClr>
                      </a:solidFill>
                      <a:latin typeface="+mn-lt"/>
                      <a:ea typeface="+mn-ea"/>
                      <a:cs typeface="+mn-cs"/>
                    </a:defRPr>
                  </a:pPr>
                  <a:endParaRPr lang="en-US"/>
                </a:p>
              </c:txPr>
              <c:dLblPos val="outEnd"/>
              <c:showLegendKey val="0"/>
              <c:showVal val="0"/>
              <c:showCatName val="1"/>
              <c:showSerName val="0"/>
              <c:showPercent val="0"/>
              <c:showBubbleSize val="0"/>
            </c:dLbl>
            <c:dLbl>
              <c:idx val="9"/>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4">
                          <a:lumMod val="60000"/>
                        </a:schemeClr>
                      </a:solidFill>
                      <a:latin typeface="+mn-lt"/>
                      <a:ea typeface="+mn-ea"/>
                      <a:cs typeface="+mn-cs"/>
                    </a:defRPr>
                  </a:pPr>
                  <a:endParaRPr lang="en-US"/>
                </a:p>
              </c:txPr>
              <c:dLblPos val="outEnd"/>
              <c:showLegendKey val="0"/>
              <c:showVal val="0"/>
              <c:showCatName val="1"/>
              <c:showSerName val="0"/>
              <c:showPercent val="0"/>
              <c:showBubbleSize val="0"/>
            </c:dLbl>
            <c:spPr>
              <a:noFill/>
              <a:ln>
                <a:noFill/>
              </a:ln>
              <a:effectLst/>
            </c:spPr>
            <c:dLblPos val="outEnd"/>
            <c:showLegendKey val="0"/>
            <c:showVal val="0"/>
            <c:showCatName val="1"/>
            <c:showSerName val="0"/>
            <c:showPercent val="0"/>
            <c:showBubbleSize val="0"/>
            <c:showLeaderLines val="1"/>
            <c:leaderLines>
              <c:spPr>
                <a:ln w="9525" cap="flat" cmpd="sng" algn="ctr">
                  <a:solidFill>
                    <a:schemeClr val="tx1">
                      <a:lumMod val="35000"/>
                      <a:lumOff val="65000"/>
                    </a:schemeClr>
                  </a:solidFill>
                  <a:round/>
                </a:ln>
                <a:effectLst/>
              </c:spPr>
            </c:leaderLines>
            <c:extLst xmlns:c16r2="http://schemas.microsoft.com/office/drawing/2015/06/chart">
              <c:ext xmlns:c15="http://schemas.microsoft.com/office/drawing/2012/chart" uri="{CE6537A1-D6FC-4f65-9D91-7224C49458BB}"/>
            </c:extLst>
          </c:dLbls>
          <c:cat>
            <c:strRef>
              <c:f>'employee_data (2) ON'!$A$5:$A$15</c:f>
              <c:strCache>
                <c:ptCount val="10"/>
                <c:pt idx="0">
                  <c:v>BPC</c:v>
                </c:pt>
                <c:pt idx="1">
                  <c:v>CCDR</c:v>
                </c:pt>
                <c:pt idx="2">
                  <c:v>EW</c:v>
                </c:pt>
                <c:pt idx="3">
                  <c:v>MSC</c:v>
                </c:pt>
                <c:pt idx="4">
                  <c:v>NEL</c:v>
                </c:pt>
                <c:pt idx="5">
                  <c:v>PL</c:v>
                </c:pt>
                <c:pt idx="6">
                  <c:v>PYZ</c:v>
                </c:pt>
                <c:pt idx="7">
                  <c:v>SVG</c:v>
                </c:pt>
                <c:pt idx="8">
                  <c:v>TNS</c:v>
                </c:pt>
                <c:pt idx="9">
                  <c:v>WBL</c:v>
                </c:pt>
              </c:strCache>
            </c:strRef>
          </c:cat>
          <c:val>
            <c:numRef>
              <c:f>'employee_data (2) ON'!$D$5:$D$15</c:f>
              <c:numCache>
                <c:formatCode>General</c:formatCode>
                <c:ptCount val="10"/>
                <c:pt idx="0">
                  <c:v>24</c:v>
                </c:pt>
                <c:pt idx="1">
                  <c:v>17</c:v>
                </c:pt>
                <c:pt idx="2">
                  <c:v>16</c:v>
                </c:pt>
                <c:pt idx="3">
                  <c:v>20</c:v>
                </c:pt>
                <c:pt idx="4">
                  <c:v>11</c:v>
                </c:pt>
                <c:pt idx="5">
                  <c:v>16</c:v>
                </c:pt>
                <c:pt idx="6">
                  <c:v>23</c:v>
                </c:pt>
                <c:pt idx="7">
                  <c:v>20</c:v>
                </c:pt>
                <c:pt idx="8">
                  <c:v>15</c:v>
                </c:pt>
                <c:pt idx="9">
                  <c:v>15</c:v>
                </c:pt>
              </c:numCache>
            </c:numRef>
          </c:val>
          <c:extLst xmlns:c16r2="http://schemas.microsoft.com/office/drawing/2015/06/chart">
            <c:ext xmlns:c16="http://schemas.microsoft.com/office/drawing/2014/chart" uri="{C3380CC4-5D6E-409C-BE32-E72D297353CC}">
              <c16:uniqueId val="{0000003E-4749-45DB-9B60-26BB76A1CC45}"/>
            </c:ext>
          </c:extLst>
        </c:ser>
        <c:ser>
          <c:idx val="3"/>
          <c:order val="3"/>
          <c:tx>
            <c:strRef>
              <c:f>'employee_data (2) ON'!$E$3:$E$4</c:f>
              <c:strCache>
                <c:ptCount val="1"/>
                <c:pt idx="0">
                  <c:v>PIP</c:v>
                </c:pt>
              </c:strCache>
            </c:strRef>
          </c:tx>
          <c:dPt>
            <c:idx val="0"/>
            <c:bubble3D val="0"/>
            <c:spPr>
              <a:solidFill>
                <a:schemeClr val="accent1"/>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xmlns:c16r2="http://schemas.microsoft.com/office/drawing/2015/06/chart">
              <c:ext xmlns:c16="http://schemas.microsoft.com/office/drawing/2014/chart" uri="{C3380CC4-5D6E-409C-BE32-E72D297353CC}">
                <c16:uniqueId val="{00000040-4749-45DB-9B60-26BB76A1CC45}"/>
              </c:ext>
            </c:extLst>
          </c:dPt>
          <c:dPt>
            <c:idx val="1"/>
            <c:bubble3D val="0"/>
            <c:spPr>
              <a:solidFill>
                <a:schemeClr val="accent2"/>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xmlns:c16r2="http://schemas.microsoft.com/office/drawing/2015/06/chart">
              <c:ext xmlns:c16="http://schemas.microsoft.com/office/drawing/2014/chart" uri="{C3380CC4-5D6E-409C-BE32-E72D297353CC}">
                <c16:uniqueId val="{00000042-4749-45DB-9B60-26BB76A1CC45}"/>
              </c:ext>
            </c:extLst>
          </c:dPt>
          <c:dPt>
            <c:idx val="2"/>
            <c:bubble3D val="0"/>
            <c:spPr>
              <a:solidFill>
                <a:schemeClr val="accent3"/>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xmlns:c16r2="http://schemas.microsoft.com/office/drawing/2015/06/chart">
              <c:ext xmlns:c16="http://schemas.microsoft.com/office/drawing/2014/chart" uri="{C3380CC4-5D6E-409C-BE32-E72D297353CC}">
                <c16:uniqueId val="{00000044-4749-45DB-9B60-26BB76A1CC45}"/>
              </c:ext>
            </c:extLst>
          </c:dPt>
          <c:dPt>
            <c:idx val="3"/>
            <c:bubble3D val="0"/>
            <c:spPr>
              <a:solidFill>
                <a:schemeClr val="accent4"/>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xmlns:c16r2="http://schemas.microsoft.com/office/drawing/2015/06/chart">
              <c:ext xmlns:c16="http://schemas.microsoft.com/office/drawing/2014/chart" uri="{C3380CC4-5D6E-409C-BE32-E72D297353CC}">
                <c16:uniqueId val="{00000046-4749-45DB-9B60-26BB76A1CC45}"/>
              </c:ext>
            </c:extLst>
          </c:dPt>
          <c:dPt>
            <c:idx val="4"/>
            <c:bubble3D val="0"/>
            <c:spPr>
              <a:solidFill>
                <a:schemeClr val="accent5"/>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xmlns:c16r2="http://schemas.microsoft.com/office/drawing/2015/06/chart">
              <c:ext xmlns:c16="http://schemas.microsoft.com/office/drawing/2014/chart" uri="{C3380CC4-5D6E-409C-BE32-E72D297353CC}">
                <c16:uniqueId val="{00000048-4749-45DB-9B60-26BB76A1CC45}"/>
              </c:ext>
            </c:extLst>
          </c:dPt>
          <c:dPt>
            <c:idx val="5"/>
            <c:bubble3D val="0"/>
            <c:spPr>
              <a:solidFill>
                <a:schemeClr val="accent6"/>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xmlns:c16r2="http://schemas.microsoft.com/office/drawing/2015/06/chart">
              <c:ext xmlns:c16="http://schemas.microsoft.com/office/drawing/2014/chart" uri="{C3380CC4-5D6E-409C-BE32-E72D297353CC}">
                <c16:uniqueId val="{0000004A-4749-45DB-9B60-26BB76A1CC45}"/>
              </c:ext>
            </c:extLst>
          </c:dPt>
          <c:dPt>
            <c:idx val="6"/>
            <c:bubble3D val="0"/>
            <c:spPr>
              <a:solidFill>
                <a:schemeClr val="accent1">
                  <a:lumMod val="60000"/>
                </a:schemeClr>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xmlns:c16r2="http://schemas.microsoft.com/office/drawing/2015/06/chart">
              <c:ext xmlns:c16="http://schemas.microsoft.com/office/drawing/2014/chart" uri="{C3380CC4-5D6E-409C-BE32-E72D297353CC}">
                <c16:uniqueId val="{0000004C-4749-45DB-9B60-26BB76A1CC45}"/>
              </c:ext>
            </c:extLst>
          </c:dPt>
          <c:dPt>
            <c:idx val="7"/>
            <c:bubble3D val="0"/>
            <c:spPr>
              <a:solidFill>
                <a:schemeClr val="accent2">
                  <a:lumMod val="60000"/>
                </a:schemeClr>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xmlns:c16r2="http://schemas.microsoft.com/office/drawing/2015/06/chart">
              <c:ext xmlns:c16="http://schemas.microsoft.com/office/drawing/2014/chart" uri="{C3380CC4-5D6E-409C-BE32-E72D297353CC}">
                <c16:uniqueId val="{0000004E-4749-45DB-9B60-26BB76A1CC45}"/>
              </c:ext>
            </c:extLst>
          </c:dPt>
          <c:dPt>
            <c:idx val="8"/>
            <c:bubble3D val="0"/>
            <c:spPr>
              <a:solidFill>
                <a:schemeClr val="accent3">
                  <a:lumMod val="60000"/>
                </a:schemeClr>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xmlns:c16r2="http://schemas.microsoft.com/office/drawing/2015/06/chart">
              <c:ext xmlns:c16="http://schemas.microsoft.com/office/drawing/2014/chart" uri="{C3380CC4-5D6E-409C-BE32-E72D297353CC}">
                <c16:uniqueId val="{00000050-4749-45DB-9B60-26BB76A1CC45}"/>
              </c:ext>
            </c:extLst>
          </c:dPt>
          <c:dPt>
            <c:idx val="9"/>
            <c:bubble3D val="0"/>
            <c:spPr>
              <a:solidFill>
                <a:schemeClr val="accent4">
                  <a:lumMod val="60000"/>
                </a:schemeClr>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xmlns:c16r2="http://schemas.microsoft.com/office/drawing/2015/06/chart">
              <c:ext xmlns:c16="http://schemas.microsoft.com/office/drawing/2014/chart" uri="{C3380CC4-5D6E-409C-BE32-E72D297353CC}">
                <c16:uniqueId val="{00000052-4749-45DB-9B60-26BB76A1CC45}"/>
              </c:ext>
            </c:extLst>
          </c:dPt>
          <c:dLbls>
            <c:dLbl>
              <c:idx val="0"/>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1"/>
                      </a:solidFill>
                      <a:latin typeface="+mn-lt"/>
                      <a:ea typeface="+mn-ea"/>
                      <a:cs typeface="+mn-cs"/>
                    </a:defRPr>
                  </a:pPr>
                  <a:endParaRPr lang="en-US"/>
                </a:p>
              </c:txPr>
              <c:dLblPos val="outEnd"/>
              <c:showLegendKey val="0"/>
              <c:showVal val="0"/>
              <c:showCatName val="1"/>
              <c:showSerName val="0"/>
              <c:showPercent val="0"/>
              <c:showBubbleSize val="0"/>
            </c:dLbl>
            <c:dLbl>
              <c:idx val="1"/>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2"/>
                      </a:solidFill>
                      <a:latin typeface="+mn-lt"/>
                      <a:ea typeface="+mn-ea"/>
                      <a:cs typeface="+mn-cs"/>
                    </a:defRPr>
                  </a:pPr>
                  <a:endParaRPr lang="en-US"/>
                </a:p>
              </c:txPr>
              <c:dLblPos val="outEnd"/>
              <c:showLegendKey val="0"/>
              <c:showVal val="0"/>
              <c:showCatName val="1"/>
              <c:showSerName val="0"/>
              <c:showPercent val="0"/>
              <c:showBubbleSize val="0"/>
            </c:dLbl>
            <c:dLbl>
              <c:idx val="2"/>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3"/>
                      </a:solidFill>
                      <a:latin typeface="+mn-lt"/>
                      <a:ea typeface="+mn-ea"/>
                      <a:cs typeface="+mn-cs"/>
                    </a:defRPr>
                  </a:pPr>
                  <a:endParaRPr lang="en-US"/>
                </a:p>
              </c:txPr>
              <c:dLblPos val="outEnd"/>
              <c:showLegendKey val="0"/>
              <c:showVal val="0"/>
              <c:showCatName val="1"/>
              <c:showSerName val="0"/>
              <c:showPercent val="0"/>
              <c:showBubbleSize val="0"/>
            </c:dLbl>
            <c:dLbl>
              <c:idx val="3"/>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4"/>
                      </a:solidFill>
                      <a:latin typeface="+mn-lt"/>
                      <a:ea typeface="+mn-ea"/>
                      <a:cs typeface="+mn-cs"/>
                    </a:defRPr>
                  </a:pPr>
                  <a:endParaRPr lang="en-US"/>
                </a:p>
              </c:txPr>
              <c:dLblPos val="outEnd"/>
              <c:showLegendKey val="0"/>
              <c:showVal val="0"/>
              <c:showCatName val="1"/>
              <c:showSerName val="0"/>
              <c:showPercent val="0"/>
              <c:showBubbleSize val="0"/>
            </c:dLbl>
            <c:dLbl>
              <c:idx val="4"/>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5"/>
                      </a:solidFill>
                      <a:latin typeface="+mn-lt"/>
                      <a:ea typeface="+mn-ea"/>
                      <a:cs typeface="+mn-cs"/>
                    </a:defRPr>
                  </a:pPr>
                  <a:endParaRPr lang="en-US"/>
                </a:p>
              </c:txPr>
              <c:dLblPos val="outEnd"/>
              <c:showLegendKey val="0"/>
              <c:showVal val="0"/>
              <c:showCatName val="1"/>
              <c:showSerName val="0"/>
              <c:showPercent val="0"/>
              <c:showBubbleSize val="0"/>
            </c:dLbl>
            <c:dLbl>
              <c:idx val="5"/>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6"/>
                      </a:solidFill>
                      <a:latin typeface="+mn-lt"/>
                      <a:ea typeface="+mn-ea"/>
                      <a:cs typeface="+mn-cs"/>
                    </a:defRPr>
                  </a:pPr>
                  <a:endParaRPr lang="en-US"/>
                </a:p>
              </c:txPr>
              <c:dLblPos val="outEnd"/>
              <c:showLegendKey val="0"/>
              <c:showVal val="0"/>
              <c:showCatName val="1"/>
              <c:showSerName val="0"/>
              <c:showPercent val="0"/>
              <c:showBubbleSize val="0"/>
            </c:dLbl>
            <c:dLbl>
              <c:idx val="6"/>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1">
                          <a:lumMod val="60000"/>
                        </a:schemeClr>
                      </a:solidFill>
                      <a:latin typeface="+mn-lt"/>
                      <a:ea typeface="+mn-ea"/>
                      <a:cs typeface="+mn-cs"/>
                    </a:defRPr>
                  </a:pPr>
                  <a:endParaRPr lang="en-US"/>
                </a:p>
              </c:txPr>
              <c:dLblPos val="outEnd"/>
              <c:showLegendKey val="0"/>
              <c:showVal val="0"/>
              <c:showCatName val="1"/>
              <c:showSerName val="0"/>
              <c:showPercent val="0"/>
              <c:showBubbleSize val="0"/>
            </c:dLbl>
            <c:dLbl>
              <c:idx val="7"/>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2">
                          <a:lumMod val="60000"/>
                        </a:schemeClr>
                      </a:solidFill>
                      <a:latin typeface="+mn-lt"/>
                      <a:ea typeface="+mn-ea"/>
                      <a:cs typeface="+mn-cs"/>
                    </a:defRPr>
                  </a:pPr>
                  <a:endParaRPr lang="en-US"/>
                </a:p>
              </c:txPr>
              <c:dLblPos val="outEnd"/>
              <c:showLegendKey val="0"/>
              <c:showVal val="0"/>
              <c:showCatName val="1"/>
              <c:showSerName val="0"/>
              <c:showPercent val="0"/>
              <c:showBubbleSize val="0"/>
            </c:dLbl>
            <c:dLbl>
              <c:idx val="8"/>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3">
                          <a:lumMod val="60000"/>
                        </a:schemeClr>
                      </a:solidFill>
                      <a:latin typeface="+mn-lt"/>
                      <a:ea typeface="+mn-ea"/>
                      <a:cs typeface="+mn-cs"/>
                    </a:defRPr>
                  </a:pPr>
                  <a:endParaRPr lang="en-US"/>
                </a:p>
              </c:txPr>
              <c:dLblPos val="outEnd"/>
              <c:showLegendKey val="0"/>
              <c:showVal val="0"/>
              <c:showCatName val="1"/>
              <c:showSerName val="0"/>
              <c:showPercent val="0"/>
              <c:showBubbleSize val="0"/>
            </c:dLbl>
            <c:dLbl>
              <c:idx val="9"/>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4">
                          <a:lumMod val="60000"/>
                        </a:schemeClr>
                      </a:solidFill>
                      <a:latin typeface="+mn-lt"/>
                      <a:ea typeface="+mn-ea"/>
                      <a:cs typeface="+mn-cs"/>
                    </a:defRPr>
                  </a:pPr>
                  <a:endParaRPr lang="en-US"/>
                </a:p>
              </c:txPr>
              <c:dLblPos val="outEnd"/>
              <c:showLegendKey val="0"/>
              <c:showVal val="0"/>
              <c:showCatName val="1"/>
              <c:showSerName val="0"/>
              <c:showPercent val="0"/>
              <c:showBubbleSize val="0"/>
            </c:dLbl>
            <c:spPr>
              <a:noFill/>
              <a:ln>
                <a:noFill/>
              </a:ln>
              <a:effectLst/>
            </c:spPr>
            <c:dLblPos val="outEnd"/>
            <c:showLegendKey val="0"/>
            <c:showVal val="0"/>
            <c:showCatName val="1"/>
            <c:showSerName val="0"/>
            <c:showPercent val="0"/>
            <c:showBubbleSize val="0"/>
            <c:showLeaderLines val="1"/>
            <c:leaderLines>
              <c:spPr>
                <a:ln w="9525" cap="flat" cmpd="sng" algn="ctr">
                  <a:solidFill>
                    <a:schemeClr val="tx1">
                      <a:lumMod val="35000"/>
                      <a:lumOff val="65000"/>
                    </a:schemeClr>
                  </a:solidFill>
                  <a:round/>
                </a:ln>
                <a:effectLst/>
              </c:spPr>
            </c:leaderLines>
            <c:extLst xmlns:c16r2="http://schemas.microsoft.com/office/drawing/2015/06/chart">
              <c:ext xmlns:c15="http://schemas.microsoft.com/office/drawing/2012/chart" uri="{CE6537A1-D6FC-4f65-9D91-7224C49458BB}"/>
            </c:extLst>
          </c:dLbls>
          <c:cat>
            <c:strRef>
              <c:f>'employee_data (2) ON'!$A$5:$A$15</c:f>
              <c:strCache>
                <c:ptCount val="10"/>
                <c:pt idx="0">
                  <c:v>BPC</c:v>
                </c:pt>
                <c:pt idx="1">
                  <c:v>CCDR</c:v>
                </c:pt>
                <c:pt idx="2">
                  <c:v>EW</c:v>
                </c:pt>
                <c:pt idx="3">
                  <c:v>MSC</c:v>
                </c:pt>
                <c:pt idx="4">
                  <c:v>NEL</c:v>
                </c:pt>
                <c:pt idx="5">
                  <c:v>PL</c:v>
                </c:pt>
                <c:pt idx="6">
                  <c:v>PYZ</c:v>
                </c:pt>
                <c:pt idx="7">
                  <c:v>SVG</c:v>
                </c:pt>
                <c:pt idx="8">
                  <c:v>TNS</c:v>
                </c:pt>
                <c:pt idx="9">
                  <c:v>WBL</c:v>
                </c:pt>
              </c:strCache>
            </c:strRef>
          </c:cat>
          <c:val>
            <c:numRef>
              <c:f>'employee_data (2) ON'!$E$5:$E$15</c:f>
              <c:numCache>
                <c:formatCode>General</c:formatCode>
                <c:ptCount val="10"/>
                <c:pt idx="0">
                  <c:v>8</c:v>
                </c:pt>
                <c:pt idx="1">
                  <c:v>10</c:v>
                </c:pt>
                <c:pt idx="2">
                  <c:v>7</c:v>
                </c:pt>
                <c:pt idx="3">
                  <c:v>11</c:v>
                </c:pt>
                <c:pt idx="4">
                  <c:v>12</c:v>
                </c:pt>
                <c:pt idx="5">
                  <c:v>10</c:v>
                </c:pt>
                <c:pt idx="6">
                  <c:v>13</c:v>
                </c:pt>
                <c:pt idx="7">
                  <c:v>5</c:v>
                </c:pt>
                <c:pt idx="8">
                  <c:v>8</c:v>
                </c:pt>
                <c:pt idx="9">
                  <c:v>9</c:v>
                </c:pt>
              </c:numCache>
            </c:numRef>
          </c:val>
          <c:extLst xmlns:c16r2="http://schemas.microsoft.com/office/drawing/2015/06/chart">
            <c:ext xmlns:c16="http://schemas.microsoft.com/office/drawing/2014/chart" uri="{C3380CC4-5D6E-409C-BE32-E72D297353CC}">
              <c16:uniqueId val="{00000053-4749-45DB-9B60-26BB76A1CC45}"/>
            </c:ext>
          </c:extLst>
        </c:ser>
        <c:dLbls>
          <c:dLblPos val="outEnd"/>
          <c:showLegendKey val="0"/>
          <c:showVal val="0"/>
          <c:showCatName val="1"/>
          <c:showSerName val="0"/>
          <c:showPercent val="0"/>
          <c:showBubbleSize val="0"/>
          <c:showLeaderLines val="1"/>
        </c:dLbls>
      </c:pie3DChart>
      <c:spPr>
        <a:noFill/>
        <a:ln>
          <a:noFill/>
        </a:ln>
        <a:effectLst/>
      </c:spPr>
    </c:plotArea>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extLst xmlns:c16r2="http://schemas.microsoft.com/office/drawing/2015/06/chart">
    <c:ext xmlns:c16="http://schemas.microsoft.com/office/drawing/2014/chart" uri="{E28EC0CA-F0BB-4C9C-879D-F8772B89E7AC}">
      <c16:pivotOptions16>
        <c16:showExpandCollapseFieldButtons val="1"/>
      </c16:pivotOptions16>
    </c:ext>
    <c:ext xmlns:c14="http://schemas.microsoft.com/office/drawing/2007/8/2/chart" uri="{781A3756-C4B2-4CAC-9D66-4F8BD8637D16}">
      <c14:pivotOptions>
        <c14:dropZoneFilter val="1"/>
        <c14:dropZoneData val="1"/>
        <c14:dropZoneSeries val="1"/>
        <c14:dropZonesVisible val="1"/>
      </c14:pivotOptions>
    </c:ext>
  </c:extLst>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9">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cs:styleClr val="auto"/>
    </cs:fontRef>
    <cs:defRPr sz="1330" b="1" i="0" u="none" strike="noStrike" kern="1200" spc="0" baseline="0"/>
  </cs:dataLabel>
  <cs:dataLabelCallout>
    <cs:lnRef idx="0">
      <cs:styleClr val="auto"/>
    </cs:lnRef>
    <cs:fillRef idx="0"/>
    <cs:effectRef idx="0"/>
    <cs:fontRef idx="minor">
      <cs:styleClr val="auto"/>
    </cs:fontRef>
    <cs:spPr>
      <a:solidFill>
        <a:schemeClr val="lt1"/>
      </a:solidFill>
      <a:ln>
        <a:solidFill>
          <a:schemeClr val="phClr"/>
        </a:solidFill>
      </a:ln>
    </cs:spPr>
    <cs:defRPr sz="133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635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10000"/>
          </a:prstClr>
        </a:outerShdw>
      </a:effectLst>
      <a:scene3d>
        <a:camera prst="orthographicFront"/>
        <a:lightRig rig="threePt" dir="t"/>
      </a:scene3d>
      <a:sp3d>
        <a:bevelT w="127000" h="127000"/>
        <a:bevelB w="127000" h="127000"/>
      </a:sp3d>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xmlns="" id="{A49852A6-C536-198B-0B36-808C24FAAF6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xmlns="" id="{9F40B29C-E84A-E4D1-8998-1A961EC23BA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2A5AE42-7DC1-8140-9B13-146984FDEF22}" type="datetimeFigureOut">
              <a:rPr lang="en-US" smtClean="0"/>
              <a:t>9/9/2024</a:t>
            </a:fld>
            <a:endParaRPr lang="en-US" dirty="0"/>
          </a:p>
        </p:txBody>
      </p:sp>
      <p:sp>
        <p:nvSpPr>
          <p:cNvPr id="4" name="Footer Placeholder 3">
            <a:extLst>
              <a:ext uri="{FF2B5EF4-FFF2-40B4-BE49-F238E27FC236}">
                <a16:creationId xmlns:a16="http://schemas.microsoft.com/office/drawing/2014/main" xmlns="" id="{FCCE4DE7-ED89-D264-F004-38F2DF4879D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xmlns="" id="{CF7E8591-FF54-5A00-A703-95ABC16B78D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7369B77-94AB-0344-9EBF-9DB9EE8D3ABC}" type="slidenum">
              <a:rPr lang="en-US" smtClean="0"/>
              <a:t>‹#›</a:t>
            </a:fld>
            <a:endParaRPr lang="en-US" dirty="0"/>
          </a:p>
        </p:txBody>
      </p:sp>
    </p:spTree>
    <p:extLst>
      <p:ext uri="{BB962C8B-B14F-4D97-AF65-F5344CB8AC3E}">
        <p14:creationId xmlns:p14="http://schemas.microsoft.com/office/powerpoint/2010/main" val="239859742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F75F72-8950-AF4F-9381-1D26FB547EA1}" type="datetimeFigureOut">
              <a:rPr lang="en-US" smtClean="0"/>
              <a:t>9/9/2024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75476F-A808-1F46-A368-07984F6DA22E}" type="slidenum">
              <a:rPr lang="en-US" smtClean="0"/>
              <a:t>‹#›</a:t>
            </a:fld>
            <a:endParaRPr lang="en-US" dirty="0"/>
          </a:p>
        </p:txBody>
      </p:sp>
    </p:spTree>
    <p:extLst>
      <p:ext uri="{BB962C8B-B14F-4D97-AF65-F5344CB8AC3E}">
        <p14:creationId xmlns:p14="http://schemas.microsoft.com/office/powerpoint/2010/main" val="11142527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75476F-A808-1F46-A368-07984F6DA22E}" type="slidenum">
              <a:rPr lang="en-US" smtClean="0"/>
              <a:t>3</a:t>
            </a:fld>
            <a:endParaRPr lang="en-US" dirty="0"/>
          </a:p>
        </p:txBody>
      </p:sp>
    </p:spTree>
    <p:extLst>
      <p:ext uri="{BB962C8B-B14F-4D97-AF65-F5344CB8AC3E}">
        <p14:creationId xmlns:p14="http://schemas.microsoft.com/office/powerpoint/2010/main" val="31279107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75476F-A808-1F46-A368-07984F6DA22E}" type="slidenum">
              <a:rPr lang="en-US" smtClean="0"/>
              <a:t>4</a:t>
            </a:fld>
            <a:endParaRPr lang="en-US" dirty="0"/>
          </a:p>
        </p:txBody>
      </p:sp>
    </p:spTree>
    <p:extLst>
      <p:ext uri="{BB962C8B-B14F-4D97-AF65-F5344CB8AC3E}">
        <p14:creationId xmlns:p14="http://schemas.microsoft.com/office/powerpoint/2010/main" val="32375198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15.svg"/><Relationship Id="rId4" Type="http://schemas.openxmlformats.org/officeDocument/2006/relationships/image" Target="../media/image8.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3.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9.svg"/><Relationship Id="rId4"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9.svg"/><Relationship Id="rId4" Type="http://schemas.openxmlformats.org/officeDocument/2006/relationships/image" Target="../media/image5.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7.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xmlns="" id="{FD90036E-D78E-7995-BEF4-F64DA613C71D}"/>
              </a:ext>
            </a:extLst>
          </p:cNvPr>
          <p:cNvSpPr>
            <a:spLocks noGrp="1"/>
          </p:cNvSpPr>
          <p:nvPr>
            <p:ph type="pic" sz="quarter" idx="10"/>
          </p:nvPr>
        </p:nvSpPr>
        <p:spPr>
          <a:xfrm>
            <a:off x="0" y="0"/>
            <a:ext cx="12192000" cy="6858000"/>
          </a:xfrm>
          <a:solidFill>
            <a:schemeClr val="tx1">
              <a:lumMod val="50000"/>
              <a:lumOff val="50000"/>
            </a:schemeClr>
          </a:solidFill>
        </p:spPr>
        <p:txBody>
          <a:bodyPr/>
          <a:lstStyle>
            <a:lvl1pPr marL="0" indent="0">
              <a:buNone/>
              <a:defRPr>
                <a:solidFill>
                  <a:schemeClr val="bg1"/>
                </a:solidFill>
              </a:defRPr>
            </a:lvl1pPr>
          </a:lstStyle>
          <a:p>
            <a:r>
              <a:rPr lang="en-US"/>
              <a:t>Click icon to add picture</a:t>
            </a:r>
            <a:endParaRPr lang="en-US" dirty="0"/>
          </a:p>
        </p:txBody>
      </p:sp>
      <p:sp>
        <p:nvSpPr>
          <p:cNvPr id="2" name="Title 1">
            <a:extLst>
              <a:ext uri="{FF2B5EF4-FFF2-40B4-BE49-F238E27FC236}">
                <a16:creationId xmlns:a16="http://schemas.microsoft.com/office/drawing/2014/main" xmlns="" id="{494248F2-5264-4601-AA0B-6C092F77F2DD}"/>
              </a:ext>
            </a:extLst>
          </p:cNvPr>
          <p:cNvSpPr>
            <a:spLocks noGrp="1"/>
          </p:cNvSpPr>
          <p:nvPr>
            <p:ph type="ctrTitle"/>
          </p:nvPr>
        </p:nvSpPr>
        <p:spPr>
          <a:xfrm>
            <a:off x="1408176" y="1463040"/>
            <a:ext cx="6327648" cy="2180543"/>
          </a:xfrm>
          <a:noFill/>
        </p:spPr>
        <p:txBody>
          <a:bodyPr anchor="b">
            <a:noAutofit/>
          </a:bodyPr>
          <a:lstStyle>
            <a:lvl1pPr algn="ctr">
              <a:defRPr sz="480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xmlns="" id="{DCFB69D3-5632-4285-A209-9DCA67DA668C}"/>
              </a:ext>
            </a:extLst>
          </p:cNvPr>
          <p:cNvSpPr>
            <a:spLocks noGrp="1"/>
          </p:cNvSpPr>
          <p:nvPr>
            <p:ph type="subTitle" idx="1"/>
          </p:nvPr>
        </p:nvSpPr>
        <p:spPr>
          <a:xfrm>
            <a:off x="1911096" y="3995928"/>
            <a:ext cx="5321808" cy="824404"/>
          </a:xfrm>
          <a:noFill/>
        </p:spPr>
        <p:txBody>
          <a:bodyPr anchor="ctr"/>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9164985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ntent 2">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xmlns="" id="{A6865A83-7754-90AF-ABA5-0759C2C74767}"/>
              </a:ext>
            </a:extLst>
          </p:cNvPr>
          <p:cNvSpPr/>
          <p:nvPr userDrawn="1"/>
        </p:nvSpPr>
        <p:spPr>
          <a:xfrm>
            <a:off x="-1" y="0"/>
            <a:ext cx="12188952" cy="2048256"/>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xmlns="" id="{3610998D-17F5-CC68-2E37-9789F050BF62}"/>
              </a:ext>
            </a:extLst>
          </p:cNvPr>
          <p:cNvSpPr>
            <a:spLocks noGrp="1"/>
          </p:cNvSpPr>
          <p:nvPr>
            <p:ph type="title"/>
          </p:nvPr>
        </p:nvSpPr>
        <p:spPr>
          <a:xfrm>
            <a:off x="932688" y="228600"/>
            <a:ext cx="9528048" cy="1600200"/>
          </a:xfrm>
        </p:spPr>
        <p:txBody>
          <a:bodyPr/>
          <a:lstStyle>
            <a:lvl1pPr>
              <a:defRPr>
                <a:solidFill>
                  <a:schemeClr val="bg1"/>
                </a:solidFill>
              </a:defRPr>
            </a:lvl1pPr>
          </a:lstStyle>
          <a:p>
            <a:r>
              <a:rPr lang="en-US"/>
              <a:t>Click to edit Master title style</a:t>
            </a:r>
          </a:p>
        </p:txBody>
      </p:sp>
      <p:sp>
        <p:nvSpPr>
          <p:cNvPr id="9" name="Content Placeholder 8">
            <a:extLst>
              <a:ext uri="{FF2B5EF4-FFF2-40B4-BE49-F238E27FC236}">
                <a16:creationId xmlns:a16="http://schemas.microsoft.com/office/drawing/2014/main" xmlns="" id="{1DBC944E-6F68-C409-3596-8B6F50E09B9B}"/>
              </a:ext>
            </a:extLst>
          </p:cNvPr>
          <p:cNvSpPr>
            <a:spLocks noGrp="1"/>
          </p:cNvSpPr>
          <p:nvPr>
            <p:ph sz="quarter" idx="12"/>
          </p:nvPr>
        </p:nvSpPr>
        <p:spPr>
          <a:xfrm>
            <a:off x="932688" y="2770632"/>
            <a:ext cx="2487168" cy="3502152"/>
          </a:xfrm>
        </p:spPr>
        <p:txBody>
          <a:bodyPr lIns="91440" rIns="91440"/>
          <a:lstStyle>
            <a:lvl1pPr marL="0" indent="0">
              <a:spcAft>
                <a:spcPts val="1200"/>
              </a:spcAft>
              <a:buClr>
                <a:schemeClr val="accent2"/>
              </a:buClr>
              <a:buNone/>
              <a:defRPr sz="2400">
                <a:solidFill>
                  <a:schemeClr val="tx2">
                    <a:lumMod val="25000"/>
                  </a:schemeClr>
                </a:solidFill>
              </a:defRPr>
            </a:lvl1pPr>
            <a:lvl2pPr marL="228600">
              <a:spcBef>
                <a:spcPts val="1000"/>
              </a:spcBef>
              <a:buClr>
                <a:schemeClr val="accent2"/>
              </a:buClr>
              <a:defRPr sz="2400">
                <a:solidFill>
                  <a:schemeClr val="tx2">
                    <a:lumMod val="25000"/>
                  </a:schemeClr>
                </a:solidFill>
              </a:defRPr>
            </a:lvl2pPr>
            <a:lvl3pPr marL="685800">
              <a:buClr>
                <a:schemeClr val="accent2"/>
              </a:buClr>
              <a:defRPr sz="2000">
                <a:solidFill>
                  <a:schemeClr val="tx2">
                    <a:lumMod val="25000"/>
                  </a:schemeClr>
                </a:solidFill>
              </a:defRPr>
            </a:lvl3pPr>
            <a:lvl4pPr marL="1143000">
              <a:buClr>
                <a:schemeClr val="accent2"/>
              </a:buClr>
              <a:defRPr sz="1800">
                <a:solidFill>
                  <a:schemeClr val="tx2">
                    <a:lumMod val="25000"/>
                  </a:schemeClr>
                </a:solidFill>
              </a:defRPr>
            </a:lvl4pPr>
            <a:lvl5pPr marL="1600200">
              <a:buClr>
                <a:schemeClr val="accent2"/>
              </a:buClr>
              <a:defRPr sz="1600">
                <a:solidFill>
                  <a:schemeClr val="tx2">
                    <a:lumMod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8">
            <a:extLst>
              <a:ext uri="{FF2B5EF4-FFF2-40B4-BE49-F238E27FC236}">
                <a16:creationId xmlns:a16="http://schemas.microsoft.com/office/drawing/2014/main" xmlns="" id="{450D1A9C-4404-2909-F0C4-B7571474C940}"/>
              </a:ext>
            </a:extLst>
          </p:cNvPr>
          <p:cNvSpPr>
            <a:spLocks noGrp="1"/>
          </p:cNvSpPr>
          <p:nvPr>
            <p:ph sz="quarter" idx="13"/>
          </p:nvPr>
        </p:nvSpPr>
        <p:spPr>
          <a:xfrm>
            <a:off x="3785616" y="2770632"/>
            <a:ext cx="7571232" cy="3392424"/>
          </a:xfrm>
        </p:spPr>
        <p:txBody>
          <a:bodyPr/>
          <a:lstStyle>
            <a:lvl1pPr marL="0" indent="0">
              <a:spcAft>
                <a:spcPts val="0"/>
              </a:spcAft>
              <a:buClr>
                <a:schemeClr val="accent2"/>
              </a:buClr>
              <a:buNone/>
              <a:defRPr sz="2400">
                <a:solidFill>
                  <a:schemeClr val="tx2">
                    <a:lumMod val="25000"/>
                  </a:schemeClr>
                </a:solidFill>
              </a:defRPr>
            </a:lvl1pPr>
            <a:lvl2pPr marL="228600">
              <a:spcBef>
                <a:spcPts val="1000"/>
              </a:spcBef>
              <a:buClr>
                <a:schemeClr val="accent2"/>
              </a:buClr>
              <a:defRPr sz="2400">
                <a:solidFill>
                  <a:schemeClr val="tx2">
                    <a:lumMod val="25000"/>
                  </a:schemeClr>
                </a:solidFill>
              </a:defRPr>
            </a:lvl2pPr>
            <a:lvl3pPr marL="685800">
              <a:buClr>
                <a:schemeClr val="accent2"/>
              </a:buClr>
              <a:defRPr sz="2000">
                <a:solidFill>
                  <a:schemeClr val="tx2">
                    <a:lumMod val="25000"/>
                  </a:schemeClr>
                </a:solidFill>
              </a:defRPr>
            </a:lvl3pPr>
            <a:lvl4pPr marL="1143000">
              <a:buClr>
                <a:schemeClr val="accent2"/>
              </a:buClr>
              <a:defRPr sz="1800">
                <a:solidFill>
                  <a:schemeClr val="tx2">
                    <a:lumMod val="25000"/>
                  </a:schemeClr>
                </a:solidFill>
              </a:defRPr>
            </a:lvl4pPr>
            <a:lvl5pPr marL="1600200">
              <a:buClr>
                <a:schemeClr val="accent2"/>
              </a:buClr>
              <a:defRPr sz="1600">
                <a:solidFill>
                  <a:schemeClr val="tx2">
                    <a:lumMod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a:extLst>
              <a:ext uri="{FF2B5EF4-FFF2-40B4-BE49-F238E27FC236}">
                <a16:creationId xmlns:a16="http://schemas.microsoft.com/office/drawing/2014/main" xmlns="" id="{03FE570D-F390-097A-83FE-FB9C9CD92EA6}"/>
              </a:ext>
            </a:extLst>
          </p:cNvPr>
          <p:cNvSpPr>
            <a:spLocks noGrp="1"/>
          </p:cNvSpPr>
          <p:nvPr>
            <p:ph type="ftr" sz="quarter" idx="10"/>
          </p:nvPr>
        </p:nvSpPr>
        <p:spPr>
          <a:xfrm>
            <a:off x="932688" y="6356350"/>
            <a:ext cx="4114800" cy="365125"/>
          </a:xfrm>
        </p:spPr>
        <p:txBody>
          <a:bodyPr/>
          <a:lstStyle/>
          <a:p>
            <a:r>
              <a:rPr lang="en-US" dirty="0"/>
              <a:t>Presentation title</a:t>
            </a:r>
          </a:p>
        </p:txBody>
      </p:sp>
      <p:sp>
        <p:nvSpPr>
          <p:cNvPr id="4" name="Slide Number Placeholder 3">
            <a:extLst>
              <a:ext uri="{FF2B5EF4-FFF2-40B4-BE49-F238E27FC236}">
                <a16:creationId xmlns:a16="http://schemas.microsoft.com/office/drawing/2014/main" xmlns="" id="{3D119F3A-839F-70D5-1136-F47387FBF61F}"/>
              </a:ext>
            </a:extLst>
          </p:cNvPr>
          <p:cNvSpPr>
            <a:spLocks noGrp="1"/>
          </p:cNvSpPr>
          <p:nvPr>
            <p:ph type="sldNum" sz="quarter" idx="11"/>
          </p:nvPr>
        </p:nvSpPr>
        <p:spPr>
          <a:xfrm>
            <a:off x="10635996" y="6356350"/>
            <a:ext cx="784860" cy="365125"/>
          </a:xfrm>
        </p:spPr>
        <p:txBody>
          <a:bodyPr/>
          <a:lstStyle/>
          <a:p>
            <a:fld id="{294A09A9-5501-47C1-A89A-A340965A2BE2}" type="slidenum">
              <a:rPr lang="en-US" smtClean="0"/>
              <a:pPr/>
              <a:t>‹#›</a:t>
            </a:fld>
            <a:endParaRPr lang="en-US" dirty="0"/>
          </a:p>
        </p:txBody>
      </p:sp>
      <p:pic>
        <p:nvPicPr>
          <p:cNvPr id="8" name="Graphic 7">
            <a:extLst>
              <a:ext uri="{FF2B5EF4-FFF2-40B4-BE49-F238E27FC236}">
                <a16:creationId xmlns:a16="http://schemas.microsoft.com/office/drawing/2014/main" xmlns="" id="{D1885D14-9B48-E0B1-43FF-B19F5005FDA6}"/>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b="32292"/>
          <a:stretch/>
        </p:blipFill>
        <p:spPr>
          <a:xfrm>
            <a:off x="8472405" y="132047"/>
            <a:ext cx="3848748" cy="1913728"/>
          </a:xfrm>
          <a:prstGeom prst="rect">
            <a:avLst/>
          </a:prstGeom>
        </p:spPr>
      </p:pic>
      <p:sp>
        <p:nvSpPr>
          <p:cNvPr id="10" name="Rectangle 9">
            <a:extLst>
              <a:ext uri="{FF2B5EF4-FFF2-40B4-BE49-F238E27FC236}">
                <a16:creationId xmlns:a16="http://schemas.microsoft.com/office/drawing/2014/main" xmlns="" id="{CD7ECFC8-50F2-4F2A-960A-F4F79E198620}"/>
              </a:ext>
            </a:extLst>
          </p:cNvPr>
          <p:cNvSpPr/>
          <p:nvPr userDrawn="1"/>
        </p:nvSpPr>
        <p:spPr>
          <a:xfrm>
            <a:off x="0" y="2022420"/>
            <a:ext cx="12192000" cy="45719"/>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739906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ntent 3">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xmlns="" id="{A6865A83-7754-90AF-ABA5-0759C2C74767}"/>
              </a:ext>
            </a:extLst>
          </p:cNvPr>
          <p:cNvSpPr/>
          <p:nvPr userDrawn="1"/>
        </p:nvSpPr>
        <p:spPr>
          <a:xfrm>
            <a:off x="-1" y="0"/>
            <a:ext cx="12188952" cy="2048256"/>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xmlns="" id="{3610998D-17F5-CC68-2E37-9789F050BF62}"/>
              </a:ext>
            </a:extLst>
          </p:cNvPr>
          <p:cNvSpPr>
            <a:spLocks noGrp="1"/>
          </p:cNvSpPr>
          <p:nvPr>
            <p:ph type="title"/>
          </p:nvPr>
        </p:nvSpPr>
        <p:spPr>
          <a:xfrm>
            <a:off x="932688" y="228600"/>
            <a:ext cx="9528048" cy="1600200"/>
          </a:xfrm>
        </p:spPr>
        <p:txBody>
          <a:bodyPr/>
          <a:lstStyle>
            <a:lvl1pPr>
              <a:defRPr>
                <a:solidFill>
                  <a:schemeClr val="bg1"/>
                </a:solidFill>
              </a:defRPr>
            </a:lvl1pPr>
          </a:lstStyle>
          <a:p>
            <a:r>
              <a:rPr lang="en-US"/>
              <a:t>Click to edit Master title style</a:t>
            </a:r>
          </a:p>
        </p:txBody>
      </p:sp>
      <p:sp>
        <p:nvSpPr>
          <p:cNvPr id="9" name="Content Placeholder 8">
            <a:extLst>
              <a:ext uri="{FF2B5EF4-FFF2-40B4-BE49-F238E27FC236}">
                <a16:creationId xmlns:a16="http://schemas.microsoft.com/office/drawing/2014/main" xmlns="" id="{1DBC944E-6F68-C409-3596-8B6F50E09B9B}"/>
              </a:ext>
            </a:extLst>
          </p:cNvPr>
          <p:cNvSpPr>
            <a:spLocks noGrp="1"/>
          </p:cNvSpPr>
          <p:nvPr>
            <p:ph sz="quarter" idx="12"/>
          </p:nvPr>
        </p:nvSpPr>
        <p:spPr>
          <a:xfrm>
            <a:off x="932688" y="2432304"/>
            <a:ext cx="6163056" cy="3739896"/>
          </a:xfrm>
        </p:spPr>
        <p:txBody>
          <a:bodyPr lIns="91440" rIns="91440"/>
          <a:lstStyle>
            <a:lvl1pPr marL="228600" indent="-228600">
              <a:spcAft>
                <a:spcPts val="0"/>
              </a:spcAft>
              <a:buClr>
                <a:schemeClr val="accent2"/>
              </a:buClr>
              <a:buFont typeface="Arial" panose="020B0604020202020204" pitchFamily="34" charset="0"/>
              <a:buChar char="•"/>
              <a:defRPr sz="2400">
                <a:solidFill>
                  <a:schemeClr val="tx2">
                    <a:lumMod val="25000"/>
                  </a:schemeClr>
                </a:solidFill>
              </a:defRPr>
            </a:lvl1pPr>
            <a:lvl2pPr marL="685800">
              <a:spcBef>
                <a:spcPts val="500"/>
              </a:spcBef>
              <a:buClr>
                <a:schemeClr val="accent2"/>
              </a:buClr>
              <a:defRPr sz="2400">
                <a:solidFill>
                  <a:schemeClr val="tx2">
                    <a:lumMod val="25000"/>
                  </a:schemeClr>
                </a:solidFill>
              </a:defRPr>
            </a:lvl2pPr>
            <a:lvl3pPr marL="1143000">
              <a:buClr>
                <a:schemeClr val="accent2"/>
              </a:buClr>
              <a:defRPr sz="2000">
                <a:solidFill>
                  <a:schemeClr val="tx2">
                    <a:lumMod val="25000"/>
                  </a:schemeClr>
                </a:solidFill>
              </a:defRPr>
            </a:lvl3pPr>
            <a:lvl4pPr marL="1600200">
              <a:buClr>
                <a:schemeClr val="accent2"/>
              </a:buClr>
              <a:defRPr sz="1800">
                <a:solidFill>
                  <a:schemeClr val="tx2">
                    <a:lumMod val="25000"/>
                  </a:schemeClr>
                </a:solidFill>
              </a:defRPr>
            </a:lvl4pPr>
            <a:lvl5pPr marL="2057400">
              <a:buClr>
                <a:schemeClr val="accent2"/>
              </a:buClr>
              <a:defRPr sz="1600">
                <a:solidFill>
                  <a:schemeClr val="tx2">
                    <a:lumMod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8">
            <a:extLst>
              <a:ext uri="{FF2B5EF4-FFF2-40B4-BE49-F238E27FC236}">
                <a16:creationId xmlns:a16="http://schemas.microsoft.com/office/drawing/2014/main" xmlns="" id="{450D1A9C-4404-2909-F0C4-B7571474C940}"/>
              </a:ext>
            </a:extLst>
          </p:cNvPr>
          <p:cNvSpPr>
            <a:spLocks noGrp="1"/>
          </p:cNvSpPr>
          <p:nvPr>
            <p:ph sz="quarter" idx="13"/>
          </p:nvPr>
        </p:nvSpPr>
        <p:spPr>
          <a:xfrm>
            <a:off x="7424928" y="2441448"/>
            <a:ext cx="4169664" cy="3703320"/>
          </a:xfrm>
        </p:spPr>
        <p:txBody>
          <a:bodyPr/>
          <a:lstStyle>
            <a:lvl1pPr marL="0" indent="0">
              <a:spcAft>
                <a:spcPts val="0"/>
              </a:spcAft>
              <a:buClr>
                <a:schemeClr val="accent2"/>
              </a:buClr>
              <a:buNone/>
              <a:defRPr sz="2400">
                <a:solidFill>
                  <a:schemeClr val="tx2">
                    <a:lumMod val="25000"/>
                  </a:schemeClr>
                </a:solidFill>
              </a:defRPr>
            </a:lvl1pPr>
            <a:lvl2pPr marL="228600">
              <a:spcBef>
                <a:spcPts val="1000"/>
              </a:spcBef>
              <a:buClr>
                <a:schemeClr val="accent2"/>
              </a:buClr>
              <a:defRPr sz="2400">
                <a:solidFill>
                  <a:schemeClr val="tx2">
                    <a:lumMod val="25000"/>
                  </a:schemeClr>
                </a:solidFill>
              </a:defRPr>
            </a:lvl2pPr>
            <a:lvl3pPr marL="685800">
              <a:buClr>
                <a:schemeClr val="accent2"/>
              </a:buClr>
              <a:defRPr sz="2000">
                <a:solidFill>
                  <a:schemeClr val="tx2">
                    <a:lumMod val="25000"/>
                  </a:schemeClr>
                </a:solidFill>
              </a:defRPr>
            </a:lvl3pPr>
            <a:lvl4pPr marL="1143000">
              <a:buClr>
                <a:schemeClr val="accent2"/>
              </a:buClr>
              <a:defRPr sz="1800">
                <a:solidFill>
                  <a:schemeClr val="tx2">
                    <a:lumMod val="25000"/>
                  </a:schemeClr>
                </a:solidFill>
              </a:defRPr>
            </a:lvl4pPr>
            <a:lvl5pPr marL="1600200">
              <a:buClr>
                <a:schemeClr val="accent2"/>
              </a:buClr>
              <a:defRPr sz="1600">
                <a:solidFill>
                  <a:schemeClr val="tx2">
                    <a:lumMod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a:extLst>
              <a:ext uri="{FF2B5EF4-FFF2-40B4-BE49-F238E27FC236}">
                <a16:creationId xmlns:a16="http://schemas.microsoft.com/office/drawing/2014/main" xmlns="" id="{03FE570D-F390-097A-83FE-FB9C9CD92EA6}"/>
              </a:ext>
            </a:extLst>
          </p:cNvPr>
          <p:cNvSpPr>
            <a:spLocks noGrp="1"/>
          </p:cNvSpPr>
          <p:nvPr>
            <p:ph type="ftr" sz="quarter" idx="10"/>
          </p:nvPr>
        </p:nvSpPr>
        <p:spPr>
          <a:xfrm>
            <a:off x="932688" y="6356350"/>
            <a:ext cx="4114800" cy="365125"/>
          </a:xfrm>
        </p:spPr>
        <p:txBody>
          <a:bodyPr/>
          <a:lstStyle/>
          <a:p>
            <a:r>
              <a:rPr lang="en-US" dirty="0"/>
              <a:t>Presentation title</a:t>
            </a:r>
          </a:p>
        </p:txBody>
      </p:sp>
      <p:sp>
        <p:nvSpPr>
          <p:cNvPr id="4" name="Slide Number Placeholder 3">
            <a:extLst>
              <a:ext uri="{FF2B5EF4-FFF2-40B4-BE49-F238E27FC236}">
                <a16:creationId xmlns:a16="http://schemas.microsoft.com/office/drawing/2014/main" xmlns="" id="{3D119F3A-839F-70D5-1136-F47387FBF61F}"/>
              </a:ext>
            </a:extLst>
          </p:cNvPr>
          <p:cNvSpPr>
            <a:spLocks noGrp="1"/>
          </p:cNvSpPr>
          <p:nvPr>
            <p:ph type="sldNum" sz="quarter" idx="11"/>
          </p:nvPr>
        </p:nvSpPr>
        <p:spPr>
          <a:xfrm>
            <a:off x="10635996" y="6356350"/>
            <a:ext cx="784860" cy="365125"/>
          </a:xfrm>
        </p:spPr>
        <p:txBody>
          <a:bodyPr/>
          <a:lstStyle/>
          <a:p>
            <a:fld id="{294A09A9-5501-47C1-A89A-A340965A2BE2}" type="slidenum">
              <a:rPr lang="en-US" smtClean="0"/>
              <a:pPr/>
              <a:t>‹#›</a:t>
            </a:fld>
            <a:endParaRPr lang="en-US" dirty="0"/>
          </a:p>
        </p:txBody>
      </p:sp>
      <p:pic>
        <p:nvPicPr>
          <p:cNvPr id="8" name="Graphic 7">
            <a:extLst>
              <a:ext uri="{FF2B5EF4-FFF2-40B4-BE49-F238E27FC236}">
                <a16:creationId xmlns:a16="http://schemas.microsoft.com/office/drawing/2014/main" xmlns="" id="{D1885D14-9B48-E0B1-43FF-B19F5005FDA6}"/>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b="32292"/>
          <a:stretch/>
        </p:blipFill>
        <p:spPr>
          <a:xfrm>
            <a:off x="8472405" y="132047"/>
            <a:ext cx="3848748" cy="1913728"/>
          </a:xfrm>
          <a:prstGeom prst="rect">
            <a:avLst/>
          </a:prstGeom>
        </p:spPr>
      </p:pic>
      <p:sp>
        <p:nvSpPr>
          <p:cNvPr id="10" name="Rectangle 9">
            <a:extLst>
              <a:ext uri="{FF2B5EF4-FFF2-40B4-BE49-F238E27FC236}">
                <a16:creationId xmlns:a16="http://schemas.microsoft.com/office/drawing/2014/main" xmlns="" id="{CD7ECFC8-50F2-4F2A-960A-F4F79E198620}"/>
              </a:ext>
            </a:extLst>
          </p:cNvPr>
          <p:cNvSpPr/>
          <p:nvPr userDrawn="1"/>
        </p:nvSpPr>
        <p:spPr>
          <a:xfrm>
            <a:off x="0" y="2022420"/>
            <a:ext cx="12192000" cy="45719"/>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Graphic 4">
            <a:extLst>
              <a:ext uri="{FF2B5EF4-FFF2-40B4-BE49-F238E27FC236}">
                <a16:creationId xmlns:a16="http://schemas.microsoft.com/office/drawing/2014/main" xmlns="" id="{1EB1C5A3-22FF-382D-3801-B6D9C4AC53E1}"/>
              </a:ext>
            </a:extLst>
          </p:cNvPr>
          <p:cNvPicPr>
            <a:picLocks noChangeAspect="1"/>
          </p:cNvPicPr>
          <p:nvPr userDrawn="1"/>
        </p:nvPicPr>
        <p:blipFill rotWithShape="1">
          <a:blip r:embed="rId4">
            <a:extLst>
              <a:ext uri="{96DAC541-7B7A-43D3-8B79-37D633B846F1}">
                <asvg:svgBlip xmlns:asvg="http://schemas.microsoft.com/office/drawing/2016/SVG/main" xmlns="" r:embed="rId5"/>
              </a:ext>
            </a:extLst>
          </a:blip>
          <a:srcRect b="52051"/>
          <a:stretch/>
        </p:blipFill>
        <p:spPr>
          <a:xfrm>
            <a:off x="4629335" y="1815780"/>
            <a:ext cx="5586493" cy="5042220"/>
          </a:xfrm>
          <a:prstGeom prst="rect">
            <a:avLst/>
          </a:prstGeom>
        </p:spPr>
      </p:pic>
    </p:spTree>
    <p:extLst>
      <p:ext uri="{BB962C8B-B14F-4D97-AF65-F5344CB8AC3E}">
        <p14:creationId xmlns:p14="http://schemas.microsoft.com/office/powerpoint/2010/main" val="65976766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2">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xmlns="" id="{A6865A83-7754-90AF-ABA5-0759C2C74767}"/>
              </a:ext>
            </a:extLst>
          </p:cNvPr>
          <p:cNvSpPr/>
          <p:nvPr userDrawn="1"/>
        </p:nvSpPr>
        <p:spPr>
          <a:xfrm>
            <a:off x="-1" y="0"/>
            <a:ext cx="12188952" cy="2048256"/>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xmlns="" id="{3610998D-17F5-CC68-2E37-9789F050BF62}"/>
              </a:ext>
            </a:extLst>
          </p:cNvPr>
          <p:cNvSpPr>
            <a:spLocks noGrp="1"/>
          </p:cNvSpPr>
          <p:nvPr>
            <p:ph type="title"/>
          </p:nvPr>
        </p:nvSpPr>
        <p:spPr>
          <a:xfrm>
            <a:off x="932688" y="228600"/>
            <a:ext cx="9528048" cy="1600200"/>
          </a:xfrm>
        </p:spPr>
        <p:txBody>
          <a:bodyPr/>
          <a:lstStyle>
            <a:lvl1pPr>
              <a:defRPr>
                <a:solidFill>
                  <a:schemeClr val="bg1"/>
                </a:solidFill>
              </a:defRPr>
            </a:lvl1pPr>
          </a:lstStyle>
          <a:p>
            <a:r>
              <a:rPr lang="en-US"/>
              <a:t>Click to edit Master title style</a:t>
            </a:r>
          </a:p>
        </p:txBody>
      </p:sp>
      <p:sp>
        <p:nvSpPr>
          <p:cNvPr id="11" name="Content Placeholder 8">
            <a:extLst>
              <a:ext uri="{FF2B5EF4-FFF2-40B4-BE49-F238E27FC236}">
                <a16:creationId xmlns:a16="http://schemas.microsoft.com/office/drawing/2014/main" xmlns="" id="{450D1A9C-4404-2909-F0C4-B7571474C940}"/>
              </a:ext>
            </a:extLst>
          </p:cNvPr>
          <p:cNvSpPr>
            <a:spLocks noGrp="1"/>
          </p:cNvSpPr>
          <p:nvPr>
            <p:ph sz="quarter" idx="13"/>
          </p:nvPr>
        </p:nvSpPr>
        <p:spPr>
          <a:xfrm>
            <a:off x="841248" y="2770632"/>
            <a:ext cx="10515600" cy="3392424"/>
          </a:xfrm>
        </p:spPr>
        <p:txBody>
          <a:bodyPr/>
          <a:lstStyle>
            <a:lvl1pPr marL="0" indent="0">
              <a:spcAft>
                <a:spcPts val="0"/>
              </a:spcAft>
              <a:buClr>
                <a:schemeClr val="accent2"/>
              </a:buClr>
              <a:buNone/>
              <a:defRPr sz="2400">
                <a:solidFill>
                  <a:schemeClr val="tx2">
                    <a:lumMod val="25000"/>
                  </a:schemeClr>
                </a:solidFill>
              </a:defRPr>
            </a:lvl1pPr>
            <a:lvl2pPr marL="228600">
              <a:spcBef>
                <a:spcPts val="1000"/>
              </a:spcBef>
              <a:buClr>
                <a:schemeClr val="accent2"/>
              </a:buClr>
              <a:defRPr sz="2400">
                <a:solidFill>
                  <a:schemeClr val="tx2">
                    <a:lumMod val="25000"/>
                  </a:schemeClr>
                </a:solidFill>
              </a:defRPr>
            </a:lvl2pPr>
            <a:lvl3pPr marL="685800">
              <a:buClr>
                <a:schemeClr val="accent2"/>
              </a:buClr>
              <a:defRPr sz="2000">
                <a:solidFill>
                  <a:schemeClr val="tx2">
                    <a:lumMod val="25000"/>
                  </a:schemeClr>
                </a:solidFill>
              </a:defRPr>
            </a:lvl3pPr>
            <a:lvl4pPr marL="1143000">
              <a:buClr>
                <a:schemeClr val="accent2"/>
              </a:buClr>
              <a:defRPr sz="1800">
                <a:solidFill>
                  <a:schemeClr val="tx2">
                    <a:lumMod val="25000"/>
                  </a:schemeClr>
                </a:solidFill>
              </a:defRPr>
            </a:lvl4pPr>
            <a:lvl5pPr marL="1600200">
              <a:buClr>
                <a:schemeClr val="accent2"/>
              </a:buClr>
              <a:defRPr sz="1600">
                <a:solidFill>
                  <a:schemeClr val="tx2">
                    <a:lumMod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a:extLst>
              <a:ext uri="{FF2B5EF4-FFF2-40B4-BE49-F238E27FC236}">
                <a16:creationId xmlns:a16="http://schemas.microsoft.com/office/drawing/2014/main" xmlns="" id="{03FE570D-F390-097A-83FE-FB9C9CD92EA6}"/>
              </a:ext>
            </a:extLst>
          </p:cNvPr>
          <p:cNvSpPr>
            <a:spLocks noGrp="1"/>
          </p:cNvSpPr>
          <p:nvPr>
            <p:ph type="ftr" sz="quarter" idx="10"/>
          </p:nvPr>
        </p:nvSpPr>
        <p:spPr>
          <a:xfrm>
            <a:off x="932688" y="6356350"/>
            <a:ext cx="4114800" cy="365125"/>
          </a:xfrm>
        </p:spPr>
        <p:txBody>
          <a:bodyPr/>
          <a:lstStyle/>
          <a:p>
            <a:r>
              <a:rPr lang="en-US" dirty="0"/>
              <a:t>Presentation title</a:t>
            </a:r>
          </a:p>
        </p:txBody>
      </p:sp>
      <p:sp>
        <p:nvSpPr>
          <p:cNvPr id="4" name="Slide Number Placeholder 3">
            <a:extLst>
              <a:ext uri="{FF2B5EF4-FFF2-40B4-BE49-F238E27FC236}">
                <a16:creationId xmlns:a16="http://schemas.microsoft.com/office/drawing/2014/main" xmlns="" id="{3D119F3A-839F-70D5-1136-F47387FBF61F}"/>
              </a:ext>
            </a:extLst>
          </p:cNvPr>
          <p:cNvSpPr>
            <a:spLocks noGrp="1"/>
          </p:cNvSpPr>
          <p:nvPr>
            <p:ph type="sldNum" sz="quarter" idx="11"/>
          </p:nvPr>
        </p:nvSpPr>
        <p:spPr>
          <a:xfrm>
            <a:off x="10635996" y="6356350"/>
            <a:ext cx="784860" cy="365125"/>
          </a:xfrm>
        </p:spPr>
        <p:txBody>
          <a:bodyPr/>
          <a:lstStyle/>
          <a:p>
            <a:fld id="{294A09A9-5501-47C1-A89A-A340965A2BE2}" type="slidenum">
              <a:rPr lang="en-US" smtClean="0"/>
              <a:pPr/>
              <a:t>‹#›</a:t>
            </a:fld>
            <a:endParaRPr lang="en-US" dirty="0"/>
          </a:p>
        </p:txBody>
      </p:sp>
      <p:pic>
        <p:nvPicPr>
          <p:cNvPr id="8" name="Graphic 7">
            <a:extLst>
              <a:ext uri="{FF2B5EF4-FFF2-40B4-BE49-F238E27FC236}">
                <a16:creationId xmlns:a16="http://schemas.microsoft.com/office/drawing/2014/main" xmlns="" id="{D1885D14-9B48-E0B1-43FF-B19F5005FDA6}"/>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b="32292"/>
          <a:stretch/>
        </p:blipFill>
        <p:spPr>
          <a:xfrm>
            <a:off x="8472405" y="132047"/>
            <a:ext cx="3848748" cy="1913728"/>
          </a:xfrm>
          <a:prstGeom prst="rect">
            <a:avLst/>
          </a:prstGeom>
        </p:spPr>
      </p:pic>
      <p:sp>
        <p:nvSpPr>
          <p:cNvPr id="10" name="Rectangle 9">
            <a:extLst>
              <a:ext uri="{FF2B5EF4-FFF2-40B4-BE49-F238E27FC236}">
                <a16:creationId xmlns:a16="http://schemas.microsoft.com/office/drawing/2014/main" xmlns="" id="{CD7ECFC8-50F2-4F2A-960A-F4F79E198620}"/>
              </a:ext>
            </a:extLst>
          </p:cNvPr>
          <p:cNvSpPr/>
          <p:nvPr userDrawn="1"/>
        </p:nvSpPr>
        <p:spPr>
          <a:xfrm>
            <a:off x="0" y="2022420"/>
            <a:ext cx="12192000" cy="45719"/>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5209998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p:bg>
      <p:bgPr>
        <a:solidFill>
          <a:schemeClr val="bg1"/>
        </a:solidFill>
        <a:effectLst/>
      </p:bgPr>
    </p:bg>
    <p:spTree>
      <p:nvGrpSpPr>
        <p:cNvPr id="1" name=""/>
        <p:cNvGrpSpPr/>
        <p:nvPr/>
      </p:nvGrpSpPr>
      <p:grpSpPr>
        <a:xfrm>
          <a:off x="0" y="0"/>
          <a:ext cx="0" cy="0"/>
          <a:chOff x="0" y="0"/>
          <a:chExt cx="0" cy="0"/>
        </a:xfrm>
      </p:grpSpPr>
      <p:sp>
        <p:nvSpPr>
          <p:cNvPr id="4" name="Picture Placeholder 4">
            <a:extLst>
              <a:ext uri="{FF2B5EF4-FFF2-40B4-BE49-F238E27FC236}">
                <a16:creationId xmlns:a16="http://schemas.microsoft.com/office/drawing/2014/main" xmlns="" id="{68B802A0-174F-ED42-DB3C-30B25D7D20B7}"/>
              </a:ext>
            </a:extLst>
          </p:cNvPr>
          <p:cNvSpPr>
            <a:spLocks noGrp="1"/>
          </p:cNvSpPr>
          <p:nvPr>
            <p:ph type="pic" sz="quarter" idx="10"/>
          </p:nvPr>
        </p:nvSpPr>
        <p:spPr>
          <a:xfrm>
            <a:off x="0" y="0"/>
            <a:ext cx="12192000" cy="6858000"/>
          </a:xfrm>
          <a:solidFill>
            <a:schemeClr val="tx1">
              <a:lumMod val="50000"/>
              <a:lumOff val="50000"/>
            </a:schemeClr>
          </a:solidFill>
        </p:spPr>
        <p:txBody>
          <a:bodyPr/>
          <a:lstStyle>
            <a:lvl1pPr marL="0" indent="0">
              <a:buNone/>
              <a:defRPr>
                <a:solidFill>
                  <a:schemeClr val="bg1"/>
                </a:solidFill>
              </a:defRPr>
            </a:lvl1pPr>
          </a:lstStyle>
          <a:p>
            <a:r>
              <a:rPr lang="en-US"/>
              <a:t>Click icon to add picture</a:t>
            </a:r>
            <a:endParaRPr lang="en-US" dirty="0"/>
          </a:p>
        </p:txBody>
      </p:sp>
      <p:sp>
        <p:nvSpPr>
          <p:cNvPr id="5" name="Title 1">
            <a:extLst>
              <a:ext uri="{FF2B5EF4-FFF2-40B4-BE49-F238E27FC236}">
                <a16:creationId xmlns:a16="http://schemas.microsoft.com/office/drawing/2014/main" xmlns="" id="{C5682FAF-43FC-D4B4-4D6A-E5D70198C128}"/>
              </a:ext>
            </a:extLst>
          </p:cNvPr>
          <p:cNvSpPr>
            <a:spLocks noGrp="1"/>
          </p:cNvSpPr>
          <p:nvPr>
            <p:ph type="ctrTitle"/>
          </p:nvPr>
        </p:nvSpPr>
        <p:spPr>
          <a:xfrm>
            <a:off x="1627632" y="822960"/>
            <a:ext cx="6327648" cy="2221992"/>
          </a:xfrm>
          <a:noFill/>
        </p:spPr>
        <p:txBody>
          <a:bodyPr anchor="b">
            <a:noAutofit/>
          </a:bodyPr>
          <a:lstStyle>
            <a:lvl1pPr algn="l">
              <a:defRPr sz="4800">
                <a:solidFill>
                  <a:schemeClr val="bg1"/>
                </a:solidFill>
              </a:defRPr>
            </a:lvl1pPr>
          </a:lstStyle>
          <a:p>
            <a:r>
              <a:rPr lang="en-US"/>
              <a:t>Click to edit Master title style</a:t>
            </a:r>
            <a:endParaRPr lang="en-US" dirty="0"/>
          </a:p>
        </p:txBody>
      </p:sp>
      <p:sp>
        <p:nvSpPr>
          <p:cNvPr id="2" name="Subtitle 2">
            <a:extLst>
              <a:ext uri="{FF2B5EF4-FFF2-40B4-BE49-F238E27FC236}">
                <a16:creationId xmlns:a16="http://schemas.microsoft.com/office/drawing/2014/main" xmlns="" id="{FB724EDC-0FF4-BC78-C7CF-5B31189CBFC2}"/>
              </a:ext>
            </a:extLst>
          </p:cNvPr>
          <p:cNvSpPr>
            <a:spLocks noGrp="1"/>
          </p:cNvSpPr>
          <p:nvPr>
            <p:ph type="subTitle" idx="1"/>
          </p:nvPr>
        </p:nvSpPr>
        <p:spPr>
          <a:xfrm>
            <a:off x="1627632" y="3428999"/>
            <a:ext cx="6309360" cy="1703439"/>
          </a:xfrm>
          <a:noFill/>
        </p:spPr>
        <p:txBody>
          <a:bodyPr anchor="t">
            <a:normAutofit/>
          </a:bodyPr>
          <a:lstStyle>
            <a:lvl1pPr marL="0" indent="0" algn="l">
              <a:lnSpc>
                <a:spcPct val="130000"/>
              </a:lnSpc>
              <a:spcBef>
                <a:spcPts val="0"/>
              </a:spcBef>
              <a:buNone/>
              <a:defRPr sz="22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40160061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A0D1FF5-7EF8-4250-A259-43050ABBD3B6}"/>
              </a:ext>
            </a:extLst>
          </p:cNvPr>
          <p:cNvSpPr>
            <a:spLocks noGrp="1"/>
          </p:cNvSpPr>
          <p:nvPr>
            <p:ph type="title"/>
          </p:nvPr>
        </p:nvSpPr>
        <p:spPr>
          <a:xfrm>
            <a:off x="6099048" y="530352"/>
            <a:ext cx="5385816" cy="1810512"/>
          </a:xfrm>
        </p:spPr>
        <p:txBody>
          <a:bodyPr anchor="b">
            <a:normAutofit/>
          </a:bodyPr>
          <a:lstStyle>
            <a:lvl1pPr>
              <a:defRPr sz="4000"/>
            </a:lvl1pPr>
          </a:lstStyle>
          <a:p>
            <a:r>
              <a:rPr lang="en-US"/>
              <a:t>Click to edit Master title style</a:t>
            </a:r>
            <a:endParaRPr lang="en-US" dirty="0"/>
          </a:p>
        </p:txBody>
      </p:sp>
      <p:sp>
        <p:nvSpPr>
          <p:cNvPr id="7" name="Picture Placeholder 6">
            <a:extLst>
              <a:ext uri="{FF2B5EF4-FFF2-40B4-BE49-F238E27FC236}">
                <a16:creationId xmlns:a16="http://schemas.microsoft.com/office/drawing/2014/main" xmlns="" id="{8B3132E8-A261-CEAB-129F-0FED7AD8D00C}"/>
              </a:ext>
            </a:extLst>
          </p:cNvPr>
          <p:cNvSpPr>
            <a:spLocks noGrp="1"/>
          </p:cNvSpPr>
          <p:nvPr>
            <p:ph type="pic" sz="quarter" idx="13"/>
          </p:nvPr>
        </p:nvSpPr>
        <p:spPr>
          <a:xfrm>
            <a:off x="1" y="0"/>
            <a:ext cx="5174458" cy="6858000"/>
          </a:xfrm>
        </p:spPr>
        <p:txBody>
          <a:bodyPr/>
          <a:lstStyle>
            <a:lvl1pPr marL="0" indent="0">
              <a:buNone/>
              <a:defRPr/>
            </a:lvl1pPr>
          </a:lstStyle>
          <a:p>
            <a:r>
              <a:rPr lang="en-US"/>
              <a:t>Click icon to add picture</a:t>
            </a:r>
            <a:endParaRPr lang="en-US" dirty="0"/>
          </a:p>
        </p:txBody>
      </p:sp>
      <p:sp>
        <p:nvSpPr>
          <p:cNvPr id="32" name="Content Placeholder 5">
            <a:extLst>
              <a:ext uri="{FF2B5EF4-FFF2-40B4-BE49-F238E27FC236}">
                <a16:creationId xmlns:a16="http://schemas.microsoft.com/office/drawing/2014/main" xmlns="" id="{9BEB2D80-6263-5794-6A1A-CFF345F7A92E}"/>
              </a:ext>
            </a:extLst>
          </p:cNvPr>
          <p:cNvSpPr>
            <a:spLocks noGrp="1"/>
          </p:cNvSpPr>
          <p:nvPr>
            <p:ph sz="quarter" idx="4"/>
          </p:nvPr>
        </p:nvSpPr>
        <p:spPr>
          <a:xfrm>
            <a:off x="6099048" y="2962656"/>
            <a:ext cx="5385816" cy="2706624"/>
          </a:xfrm>
        </p:spPr>
        <p:txBody>
          <a:bodyPr>
            <a:normAutofit/>
          </a:bodyPr>
          <a:lstStyle>
            <a:lvl1pPr marL="0" indent="0">
              <a:lnSpc>
                <a:spcPct val="100000"/>
              </a:lnSpc>
              <a:buClr>
                <a:srgbClr val="73292A"/>
              </a:buClr>
              <a:buNone/>
              <a:defRPr sz="2400"/>
            </a:lvl1pPr>
            <a:lvl2pPr marL="228600">
              <a:buClr>
                <a:srgbClr val="73292A"/>
              </a:buClr>
              <a:defRPr sz="2000"/>
            </a:lvl2pPr>
            <a:lvl3pPr marL="685800">
              <a:buClr>
                <a:srgbClr val="73292A"/>
              </a:buClr>
              <a:defRPr sz="1800"/>
            </a:lvl3pPr>
            <a:lvl4pPr marL="1143000">
              <a:buClr>
                <a:srgbClr val="73292A"/>
              </a:buClr>
              <a:defRPr sz="1600"/>
            </a:lvl4pPr>
            <a:lvl5pPr marL="1600200">
              <a:buClr>
                <a:srgbClr val="73292A"/>
              </a:buCl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7">
            <a:extLst>
              <a:ext uri="{FF2B5EF4-FFF2-40B4-BE49-F238E27FC236}">
                <a16:creationId xmlns:a16="http://schemas.microsoft.com/office/drawing/2014/main" xmlns="" id="{3A51CCCC-1589-401D-AE98-FC28716301EF}"/>
              </a:ext>
            </a:extLst>
          </p:cNvPr>
          <p:cNvSpPr>
            <a:spLocks noGrp="1"/>
          </p:cNvSpPr>
          <p:nvPr>
            <p:ph type="ftr" sz="quarter" idx="11"/>
          </p:nvPr>
        </p:nvSpPr>
        <p:spPr>
          <a:xfrm>
            <a:off x="6099048" y="6356350"/>
            <a:ext cx="4114800" cy="365125"/>
          </a:xfrm>
        </p:spPr>
        <p:txBody>
          <a:bodyPr/>
          <a:lstStyle/>
          <a:p>
            <a:r>
              <a:rPr lang="en-US" dirty="0"/>
              <a:t>Presentation title</a:t>
            </a:r>
          </a:p>
        </p:txBody>
      </p:sp>
      <p:sp>
        <p:nvSpPr>
          <p:cNvPr id="9" name="Slide Number Placeholder 8">
            <a:extLst>
              <a:ext uri="{FF2B5EF4-FFF2-40B4-BE49-F238E27FC236}">
                <a16:creationId xmlns:a16="http://schemas.microsoft.com/office/drawing/2014/main" xmlns="" id="{285D9D7D-8D9A-473E-AF0D-EF1940D793C3}"/>
              </a:ext>
            </a:extLst>
          </p:cNvPr>
          <p:cNvSpPr>
            <a:spLocks noGrp="1"/>
          </p:cNvSpPr>
          <p:nvPr>
            <p:ph type="sldNum" sz="quarter" idx="12"/>
          </p:nvPr>
        </p:nvSpPr>
        <p:spPr>
          <a:xfrm>
            <a:off x="11234928" y="6356350"/>
            <a:ext cx="716280" cy="365125"/>
          </a:xfrm>
        </p:spPr>
        <p:txBody>
          <a:bodyPr/>
          <a:lstStyle/>
          <a:p>
            <a:fld id="{294A09A9-5501-47C1-A89A-A340965A2BE2}" type="slidenum">
              <a:rPr lang="en-US" smtClean="0"/>
              <a:t>‹#›</a:t>
            </a:fld>
            <a:endParaRPr lang="en-US" dirty="0"/>
          </a:p>
        </p:txBody>
      </p:sp>
      <p:sp>
        <p:nvSpPr>
          <p:cNvPr id="10" name="Rectangle 9">
            <a:extLst>
              <a:ext uri="{FF2B5EF4-FFF2-40B4-BE49-F238E27FC236}">
                <a16:creationId xmlns:a16="http://schemas.microsoft.com/office/drawing/2014/main" xmlns="" id="{DCAF8C32-80F8-F614-8280-02F76781F238}"/>
              </a:ext>
            </a:extLst>
          </p:cNvPr>
          <p:cNvSpPr/>
          <p:nvPr userDrawn="1"/>
        </p:nvSpPr>
        <p:spPr>
          <a:xfrm>
            <a:off x="5174459" y="0"/>
            <a:ext cx="45719" cy="6858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Graphic 2">
            <a:extLst>
              <a:ext uri="{FF2B5EF4-FFF2-40B4-BE49-F238E27FC236}">
                <a16:creationId xmlns:a16="http://schemas.microsoft.com/office/drawing/2014/main" xmlns="" id="{02CB607F-27CE-D613-F812-E70C738FA045}"/>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r="34723"/>
          <a:stretch/>
        </p:blipFill>
        <p:spPr>
          <a:xfrm>
            <a:off x="9959711" y="738051"/>
            <a:ext cx="2232289" cy="5381892"/>
          </a:xfrm>
          <a:prstGeom prst="rect">
            <a:avLst/>
          </a:prstGeom>
        </p:spPr>
      </p:pic>
      <p:cxnSp>
        <p:nvCxnSpPr>
          <p:cNvPr id="4" name="Straight Connector 3">
            <a:extLst>
              <a:ext uri="{FF2B5EF4-FFF2-40B4-BE49-F238E27FC236}">
                <a16:creationId xmlns:a16="http://schemas.microsoft.com/office/drawing/2014/main" xmlns="" id="{0A689F60-3D32-FD74-24A9-266643081E85}"/>
              </a:ext>
            </a:extLst>
          </p:cNvPr>
          <p:cNvCxnSpPr>
            <a:cxnSpLocks/>
          </p:cNvCxnSpPr>
          <p:nvPr userDrawn="1"/>
        </p:nvCxnSpPr>
        <p:spPr>
          <a:xfrm>
            <a:off x="6189979" y="2649682"/>
            <a:ext cx="332598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pic>
        <p:nvPicPr>
          <p:cNvPr id="5" name="Picture 4" descr="A picture containing text&#10;&#10;Description automatically generated">
            <a:extLst>
              <a:ext uri="{FF2B5EF4-FFF2-40B4-BE49-F238E27FC236}">
                <a16:creationId xmlns:a16="http://schemas.microsoft.com/office/drawing/2014/main" xmlns="" id="{B827D708-B036-EE04-B213-EC3EAAE0681B}"/>
              </a:ext>
            </a:extLst>
          </p:cNvPr>
          <p:cNvPicPr>
            <a:picLocks noChangeAspect="1"/>
          </p:cNvPicPr>
          <p:nvPr userDrawn="1"/>
        </p:nvPicPr>
        <p:blipFill>
          <a:blip r:embed="rId4" cstate="screen">
            <a:extLst>
              <a:ext uri="{BEBA8EAE-BF5A-486C-A8C5-ECC9F3942E4B}">
                <a14:imgProps xmlns:a14="http://schemas.microsoft.com/office/drawing/2010/main">
                  <a14:imgLayer r:embed="rId5">
                    <a14:imgEffect>
                      <a14:saturation sat="35000"/>
                    </a14:imgEffect>
                  </a14:imgLayer>
                </a14:imgProps>
              </a:ext>
              <a:ext uri="{28A0092B-C50C-407E-A947-70E740481C1C}">
                <a14:useLocalDpi xmlns:a14="http://schemas.microsoft.com/office/drawing/2010/main"/>
              </a:ext>
            </a:extLst>
          </a:blip>
          <a:stretch>
            <a:fillRect/>
          </a:stretch>
        </p:blipFill>
        <p:spPr>
          <a:xfrm>
            <a:off x="9029920" y="2509197"/>
            <a:ext cx="972078" cy="285381"/>
          </a:xfrm>
          <a:prstGeom prst="rect">
            <a:avLst/>
          </a:prstGeom>
        </p:spPr>
      </p:pic>
    </p:spTree>
    <p:extLst>
      <p:ext uri="{BB962C8B-B14F-4D97-AF65-F5344CB8AC3E}">
        <p14:creationId xmlns:p14="http://schemas.microsoft.com/office/powerpoint/2010/main" val="9539805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bg1"/>
        </a:solidFill>
        <a:effectLst/>
      </p:bgPr>
    </p:bg>
    <p:spTree>
      <p:nvGrpSpPr>
        <p:cNvPr id="1" name=""/>
        <p:cNvGrpSpPr/>
        <p:nvPr/>
      </p:nvGrpSpPr>
      <p:grpSpPr>
        <a:xfrm>
          <a:off x="0" y="0"/>
          <a:ext cx="0" cy="0"/>
          <a:chOff x="0" y="0"/>
          <a:chExt cx="0" cy="0"/>
        </a:xfrm>
      </p:grpSpPr>
      <p:sp>
        <p:nvSpPr>
          <p:cNvPr id="4" name="Picture Placeholder 4">
            <a:extLst>
              <a:ext uri="{FF2B5EF4-FFF2-40B4-BE49-F238E27FC236}">
                <a16:creationId xmlns:a16="http://schemas.microsoft.com/office/drawing/2014/main" xmlns="" id="{68B802A0-174F-ED42-DB3C-30B25D7D20B7}"/>
              </a:ext>
            </a:extLst>
          </p:cNvPr>
          <p:cNvSpPr>
            <a:spLocks noGrp="1"/>
          </p:cNvSpPr>
          <p:nvPr>
            <p:ph type="pic" sz="quarter" idx="10"/>
          </p:nvPr>
        </p:nvSpPr>
        <p:spPr>
          <a:xfrm>
            <a:off x="0" y="0"/>
            <a:ext cx="12192000" cy="6858000"/>
          </a:xfrm>
          <a:solidFill>
            <a:schemeClr val="tx1">
              <a:lumMod val="50000"/>
              <a:lumOff val="50000"/>
            </a:schemeClr>
          </a:solidFill>
        </p:spPr>
        <p:txBody>
          <a:bodyPr/>
          <a:lstStyle>
            <a:lvl1pPr marL="0" indent="0">
              <a:buNone/>
              <a:defRPr>
                <a:solidFill>
                  <a:schemeClr val="bg1"/>
                </a:solidFill>
              </a:defRPr>
            </a:lvl1pPr>
          </a:lstStyle>
          <a:p>
            <a:r>
              <a:rPr lang="en-US"/>
              <a:t>Click icon to add picture</a:t>
            </a:r>
            <a:endParaRPr lang="en-US" dirty="0"/>
          </a:p>
        </p:txBody>
      </p:sp>
      <p:sp>
        <p:nvSpPr>
          <p:cNvPr id="5" name="Title 1">
            <a:extLst>
              <a:ext uri="{FF2B5EF4-FFF2-40B4-BE49-F238E27FC236}">
                <a16:creationId xmlns:a16="http://schemas.microsoft.com/office/drawing/2014/main" xmlns="" id="{C5682FAF-43FC-D4B4-4D6A-E5D70198C128}"/>
              </a:ext>
            </a:extLst>
          </p:cNvPr>
          <p:cNvSpPr>
            <a:spLocks noGrp="1"/>
          </p:cNvSpPr>
          <p:nvPr>
            <p:ph type="ctrTitle"/>
          </p:nvPr>
        </p:nvSpPr>
        <p:spPr>
          <a:xfrm>
            <a:off x="1581912" y="2185416"/>
            <a:ext cx="9052560" cy="2487168"/>
          </a:xfrm>
          <a:noFill/>
        </p:spPr>
        <p:txBody>
          <a:bodyPr anchor="ctr">
            <a:noAutofit/>
          </a:bodyPr>
          <a:lstStyle>
            <a:lvl1pPr algn="ctr">
              <a:defRPr sz="4800">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28026350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xmlns="" id="{7F691F67-3A33-EA2C-967A-86934DA1D47F}"/>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r="69401" b="24659"/>
          <a:stretch/>
        </p:blipFill>
        <p:spPr>
          <a:xfrm>
            <a:off x="5856445" y="726334"/>
            <a:ext cx="1898043" cy="5405332"/>
          </a:xfrm>
          <a:prstGeom prst="rect">
            <a:avLst/>
          </a:prstGeom>
        </p:spPr>
      </p:pic>
      <p:sp>
        <p:nvSpPr>
          <p:cNvPr id="2" name="Title 1">
            <a:extLst>
              <a:ext uri="{FF2B5EF4-FFF2-40B4-BE49-F238E27FC236}">
                <a16:creationId xmlns:a16="http://schemas.microsoft.com/office/drawing/2014/main" xmlns="" id="{5A0D1FF5-7EF8-4250-A259-43050ABBD3B6}"/>
              </a:ext>
            </a:extLst>
          </p:cNvPr>
          <p:cNvSpPr>
            <a:spLocks noGrp="1"/>
          </p:cNvSpPr>
          <p:nvPr>
            <p:ph type="title"/>
          </p:nvPr>
        </p:nvSpPr>
        <p:spPr>
          <a:xfrm>
            <a:off x="621792" y="722376"/>
            <a:ext cx="6419088" cy="2350008"/>
          </a:xfrm>
        </p:spPr>
        <p:txBody>
          <a:bodyPr anchor="b">
            <a:normAutofit/>
          </a:bodyPr>
          <a:lstStyle>
            <a:lvl1pPr algn="ctr">
              <a:defRPr sz="4400"/>
            </a:lvl1pPr>
          </a:lstStyle>
          <a:p>
            <a:r>
              <a:rPr lang="en-US"/>
              <a:t>Click to edit Master title style</a:t>
            </a:r>
            <a:endParaRPr lang="en-US" dirty="0"/>
          </a:p>
        </p:txBody>
      </p:sp>
      <p:sp>
        <p:nvSpPr>
          <p:cNvPr id="13" name="Subtitle 2">
            <a:extLst>
              <a:ext uri="{FF2B5EF4-FFF2-40B4-BE49-F238E27FC236}">
                <a16:creationId xmlns:a16="http://schemas.microsoft.com/office/drawing/2014/main" xmlns="" id="{F6B0D1AB-E9D6-841F-7178-F60F07AF3B37}"/>
              </a:ext>
            </a:extLst>
          </p:cNvPr>
          <p:cNvSpPr>
            <a:spLocks noGrp="1"/>
          </p:cNvSpPr>
          <p:nvPr>
            <p:ph type="subTitle" idx="1"/>
          </p:nvPr>
        </p:nvSpPr>
        <p:spPr>
          <a:xfrm>
            <a:off x="640079" y="3931920"/>
            <a:ext cx="6419088" cy="1389888"/>
          </a:xfrm>
        </p:spPr>
        <p:txBody>
          <a:bodyPr>
            <a:normAutofit/>
          </a:bodyPr>
          <a:lstStyle>
            <a:lvl1pPr marL="0" indent="0" algn="ctr">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Picture Placeholder 6">
            <a:extLst>
              <a:ext uri="{FF2B5EF4-FFF2-40B4-BE49-F238E27FC236}">
                <a16:creationId xmlns:a16="http://schemas.microsoft.com/office/drawing/2014/main" xmlns="" id="{8B3132E8-A261-CEAB-129F-0FED7AD8D00C}"/>
              </a:ext>
            </a:extLst>
          </p:cNvPr>
          <p:cNvSpPr>
            <a:spLocks noGrp="1"/>
          </p:cNvSpPr>
          <p:nvPr>
            <p:ph type="pic" sz="quarter" idx="13"/>
          </p:nvPr>
        </p:nvSpPr>
        <p:spPr>
          <a:xfrm>
            <a:off x="7754488" y="0"/>
            <a:ext cx="4434464" cy="6858000"/>
          </a:xfrm>
        </p:spPr>
        <p:txBody>
          <a:bodyPr/>
          <a:lstStyle>
            <a:lvl1pPr marL="0" indent="0">
              <a:buNone/>
              <a:defRPr/>
            </a:lvl1pPr>
          </a:lstStyle>
          <a:p>
            <a:r>
              <a:rPr lang="en-US"/>
              <a:t>Click icon to add picture</a:t>
            </a:r>
            <a:endParaRPr lang="en-US" dirty="0"/>
          </a:p>
        </p:txBody>
      </p:sp>
      <p:cxnSp>
        <p:nvCxnSpPr>
          <p:cNvPr id="11" name="Straight Connector 10">
            <a:extLst>
              <a:ext uri="{FF2B5EF4-FFF2-40B4-BE49-F238E27FC236}">
                <a16:creationId xmlns:a16="http://schemas.microsoft.com/office/drawing/2014/main" xmlns="" id="{DB41B1E5-0891-6540-C6C6-2E4CF929E2D5}"/>
              </a:ext>
            </a:extLst>
          </p:cNvPr>
          <p:cNvCxnSpPr>
            <a:cxnSpLocks/>
          </p:cNvCxnSpPr>
          <p:nvPr userDrawn="1"/>
        </p:nvCxnSpPr>
        <p:spPr>
          <a:xfrm>
            <a:off x="1679972" y="3432325"/>
            <a:ext cx="4376421"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pic>
        <p:nvPicPr>
          <p:cNvPr id="12" name="Picture 11" descr="A picture containing text&#10;&#10;Description automatically generated">
            <a:extLst>
              <a:ext uri="{FF2B5EF4-FFF2-40B4-BE49-F238E27FC236}">
                <a16:creationId xmlns:a16="http://schemas.microsoft.com/office/drawing/2014/main" xmlns="" id="{2CA6CDBD-54C9-2154-A4D6-F432B3CF27F7}"/>
              </a:ext>
            </a:extLst>
          </p:cNvPr>
          <p:cNvPicPr>
            <a:picLocks noChangeAspect="1"/>
          </p:cNvPicPr>
          <p:nvPr userDrawn="1"/>
        </p:nvPicPr>
        <p:blipFill>
          <a:blip r:embed="rId4" cstate="screen">
            <a:extLst>
              <a:ext uri="{BEBA8EAE-BF5A-486C-A8C5-ECC9F3942E4B}">
                <a14:imgProps xmlns:a14="http://schemas.microsoft.com/office/drawing/2010/main">
                  <a14:imgLayer r:embed="rId5">
                    <a14:imgEffect>
                      <a14:saturation sat="35000"/>
                    </a14:imgEffect>
                  </a14:imgLayer>
                </a14:imgProps>
              </a:ext>
              <a:ext uri="{28A0092B-C50C-407E-A947-70E740481C1C}">
                <a14:useLocalDpi xmlns:a14="http://schemas.microsoft.com/office/drawing/2010/main"/>
              </a:ext>
            </a:extLst>
          </a:blip>
          <a:stretch>
            <a:fillRect/>
          </a:stretch>
        </p:blipFill>
        <p:spPr>
          <a:xfrm>
            <a:off x="3343169" y="3291840"/>
            <a:ext cx="972078" cy="285381"/>
          </a:xfrm>
          <a:prstGeom prst="rect">
            <a:avLst/>
          </a:prstGeom>
        </p:spPr>
      </p:pic>
      <p:sp>
        <p:nvSpPr>
          <p:cNvPr id="14" name="Rectangle 13">
            <a:extLst>
              <a:ext uri="{FF2B5EF4-FFF2-40B4-BE49-F238E27FC236}">
                <a16:creationId xmlns:a16="http://schemas.microsoft.com/office/drawing/2014/main" xmlns="" id="{57541814-983F-1B1C-1D5D-EBAC0D9BEB4C}"/>
              </a:ext>
            </a:extLst>
          </p:cNvPr>
          <p:cNvSpPr/>
          <p:nvPr userDrawn="1"/>
        </p:nvSpPr>
        <p:spPr>
          <a:xfrm>
            <a:off x="7711438" y="0"/>
            <a:ext cx="45719" cy="6858000"/>
          </a:xfrm>
          <a:prstGeom prst="rect">
            <a:avLst/>
          </a:prstGeom>
          <a:solidFill>
            <a:schemeClr val="tx2">
              <a:lumMod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9231738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xmlns="" id="{7D338C08-B5A9-DA78-1FE4-12BEFEB61B6F}"/>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l="26136" t="6121"/>
          <a:stretch/>
        </p:blipFill>
        <p:spPr>
          <a:xfrm rot="16200000" flipH="1" flipV="1">
            <a:off x="7528785" y="-1437953"/>
            <a:ext cx="3225262" cy="6101168"/>
          </a:xfrm>
          <a:prstGeom prst="rect">
            <a:avLst/>
          </a:prstGeom>
        </p:spPr>
      </p:pic>
      <p:sp>
        <p:nvSpPr>
          <p:cNvPr id="6" name="Rectangle 5">
            <a:extLst>
              <a:ext uri="{FF2B5EF4-FFF2-40B4-BE49-F238E27FC236}">
                <a16:creationId xmlns:a16="http://schemas.microsoft.com/office/drawing/2014/main" xmlns="" id="{A6865A83-7754-90AF-ABA5-0759C2C74767}"/>
              </a:ext>
            </a:extLst>
          </p:cNvPr>
          <p:cNvSpPr/>
          <p:nvPr userDrawn="1"/>
        </p:nvSpPr>
        <p:spPr>
          <a:xfrm>
            <a:off x="0" y="0"/>
            <a:ext cx="4790941" cy="6858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Graphic 6">
            <a:extLst>
              <a:ext uri="{FF2B5EF4-FFF2-40B4-BE49-F238E27FC236}">
                <a16:creationId xmlns:a16="http://schemas.microsoft.com/office/drawing/2014/main" xmlns="" id="{230C4EDD-E959-BB97-7574-864A6EDFD376}"/>
              </a:ext>
            </a:extLst>
          </p:cNvPr>
          <p:cNvPicPr>
            <a:picLocks noChangeAspect="1"/>
          </p:cNvPicPr>
          <p:nvPr userDrawn="1"/>
        </p:nvPicPr>
        <p:blipFill rotWithShape="1">
          <a:blip r:embed="rId4">
            <a:extLst>
              <a:ext uri="{96DAC541-7B7A-43D3-8B79-37D633B846F1}">
                <asvg:svgBlip xmlns:asvg="http://schemas.microsoft.com/office/drawing/2016/SVG/main" xmlns="" r:embed="rId5"/>
              </a:ext>
            </a:extLst>
          </a:blip>
          <a:srcRect b="32292"/>
          <a:stretch/>
        </p:blipFill>
        <p:spPr>
          <a:xfrm>
            <a:off x="602251" y="4944272"/>
            <a:ext cx="3848748" cy="1913728"/>
          </a:xfrm>
          <a:prstGeom prst="rect">
            <a:avLst/>
          </a:prstGeom>
        </p:spPr>
      </p:pic>
      <p:sp>
        <p:nvSpPr>
          <p:cNvPr id="2" name="Title 1">
            <a:extLst>
              <a:ext uri="{FF2B5EF4-FFF2-40B4-BE49-F238E27FC236}">
                <a16:creationId xmlns:a16="http://schemas.microsoft.com/office/drawing/2014/main" xmlns="" id="{3610998D-17F5-CC68-2E37-9789F050BF62}"/>
              </a:ext>
            </a:extLst>
          </p:cNvPr>
          <p:cNvSpPr>
            <a:spLocks noGrp="1"/>
          </p:cNvSpPr>
          <p:nvPr>
            <p:ph type="title"/>
          </p:nvPr>
        </p:nvSpPr>
        <p:spPr>
          <a:xfrm>
            <a:off x="932688" y="1408176"/>
            <a:ext cx="3392424" cy="4014216"/>
          </a:xfrm>
        </p:spPr>
        <p:txBody>
          <a:bodyPr/>
          <a:lstStyle>
            <a:lvl1pPr>
              <a:defRPr>
                <a:solidFill>
                  <a:schemeClr val="bg1"/>
                </a:solidFill>
              </a:defRPr>
            </a:lvl1pPr>
          </a:lstStyle>
          <a:p>
            <a:r>
              <a:rPr lang="en-US"/>
              <a:t>Click to edit Master title style</a:t>
            </a:r>
          </a:p>
        </p:txBody>
      </p:sp>
      <p:sp>
        <p:nvSpPr>
          <p:cNvPr id="9" name="Content Placeholder 8">
            <a:extLst>
              <a:ext uri="{FF2B5EF4-FFF2-40B4-BE49-F238E27FC236}">
                <a16:creationId xmlns:a16="http://schemas.microsoft.com/office/drawing/2014/main" xmlns="" id="{1DBC944E-6F68-C409-3596-8B6F50E09B9B}"/>
              </a:ext>
            </a:extLst>
          </p:cNvPr>
          <p:cNvSpPr>
            <a:spLocks noGrp="1"/>
          </p:cNvSpPr>
          <p:nvPr>
            <p:ph sz="quarter" idx="12"/>
          </p:nvPr>
        </p:nvSpPr>
        <p:spPr>
          <a:xfrm>
            <a:off x="5724144" y="1536192"/>
            <a:ext cx="5696712" cy="3758184"/>
          </a:xfrm>
        </p:spPr>
        <p:txBody>
          <a:bodyPr/>
          <a:lstStyle>
            <a:lvl1pPr>
              <a:spcAft>
                <a:spcPts val="600"/>
              </a:spcAft>
              <a:buClr>
                <a:schemeClr val="accent2"/>
              </a:buClr>
              <a:defRPr sz="2200"/>
            </a:lvl1pPr>
            <a:lvl2pPr>
              <a:buClr>
                <a:schemeClr val="accent2"/>
              </a:buClr>
              <a:defRPr sz="2000"/>
            </a:lvl2pPr>
            <a:lvl3pPr>
              <a:buClr>
                <a:schemeClr val="accent2"/>
              </a:buClr>
              <a:defRPr sz="1800"/>
            </a:lvl3pPr>
            <a:lvl4pPr>
              <a:buClr>
                <a:schemeClr val="accent2"/>
              </a:buClr>
              <a:defRPr sz="1600"/>
            </a:lvl4pPr>
            <a:lvl5pPr>
              <a:buClr>
                <a:schemeClr val="accent2"/>
              </a:buCl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a:extLst>
              <a:ext uri="{FF2B5EF4-FFF2-40B4-BE49-F238E27FC236}">
                <a16:creationId xmlns:a16="http://schemas.microsoft.com/office/drawing/2014/main" xmlns="" id="{03FE570D-F390-097A-83FE-FB9C9CD92EA6}"/>
              </a:ext>
            </a:extLst>
          </p:cNvPr>
          <p:cNvSpPr>
            <a:spLocks noGrp="1"/>
          </p:cNvSpPr>
          <p:nvPr>
            <p:ph type="ftr" sz="quarter" idx="10"/>
          </p:nvPr>
        </p:nvSpPr>
        <p:spPr>
          <a:xfrm>
            <a:off x="5724144" y="6356350"/>
            <a:ext cx="4114800" cy="365125"/>
          </a:xfrm>
        </p:spPr>
        <p:txBody>
          <a:bodyPr/>
          <a:lstStyle/>
          <a:p>
            <a:r>
              <a:rPr lang="en-US" dirty="0"/>
              <a:t>Presentation title</a:t>
            </a:r>
          </a:p>
        </p:txBody>
      </p:sp>
      <p:sp>
        <p:nvSpPr>
          <p:cNvPr id="4" name="Slide Number Placeholder 3">
            <a:extLst>
              <a:ext uri="{FF2B5EF4-FFF2-40B4-BE49-F238E27FC236}">
                <a16:creationId xmlns:a16="http://schemas.microsoft.com/office/drawing/2014/main" xmlns="" id="{3D119F3A-839F-70D5-1136-F47387FBF61F}"/>
              </a:ext>
            </a:extLst>
          </p:cNvPr>
          <p:cNvSpPr>
            <a:spLocks noGrp="1"/>
          </p:cNvSpPr>
          <p:nvPr>
            <p:ph type="sldNum" sz="quarter" idx="11"/>
          </p:nvPr>
        </p:nvSpPr>
        <p:spPr>
          <a:xfrm>
            <a:off x="10635996" y="6356350"/>
            <a:ext cx="784860" cy="365125"/>
          </a:xfrm>
        </p:spPr>
        <p:txBody>
          <a:bodyPr/>
          <a:lstStyle/>
          <a:p>
            <a:fld id="{294A09A9-5501-47C1-A89A-A340965A2BE2}" type="slidenum">
              <a:rPr lang="en-US" smtClean="0"/>
              <a:pPr/>
              <a:t>‹#›</a:t>
            </a:fld>
            <a:endParaRPr lang="en-US" dirty="0"/>
          </a:p>
        </p:txBody>
      </p:sp>
      <p:sp>
        <p:nvSpPr>
          <p:cNvPr id="10" name="Rectangle 9">
            <a:extLst>
              <a:ext uri="{FF2B5EF4-FFF2-40B4-BE49-F238E27FC236}">
                <a16:creationId xmlns:a16="http://schemas.microsoft.com/office/drawing/2014/main" xmlns="" id="{377048F4-9454-D035-3356-DD623DFCEE42}"/>
              </a:ext>
            </a:extLst>
          </p:cNvPr>
          <p:cNvSpPr/>
          <p:nvPr userDrawn="1"/>
        </p:nvSpPr>
        <p:spPr>
          <a:xfrm rot="5400000">
            <a:off x="1361771" y="3406143"/>
            <a:ext cx="6857999" cy="45719"/>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1104209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Header with Subtitle">
    <p:bg>
      <p:bgPr>
        <a:solidFill>
          <a:schemeClr val="bg1"/>
        </a:solidFill>
        <a:effectLst/>
      </p:bgPr>
    </p:bg>
    <p:spTree>
      <p:nvGrpSpPr>
        <p:cNvPr id="1" name=""/>
        <p:cNvGrpSpPr/>
        <p:nvPr/>
      </p:nvGrpSpPr>
      <p:grpSpPr>
        <a:xfrm>
          <a:off x="0" y="0"/>
          <a:ext cx="0" cy="0"/>
          <a:chOff x="0" y="0"/>
          <a:chExt cx="0" cy="0"/>
        </a:xfrm>
      </p:grpSpPr>
      <p:sp>
        <p:nvSpPr>
          <p:cNvPr id="4" name="Picture Placeholder 4">
            <a:extLst>
              <a:ext uri="{FF2B5EF4-FFF2-40B4-BE49-F238E27FC236}">
                <a16:creationId xmlns:a16="http://schemas.microsoft.com/office/drawing/2014/main" xmlns="" id="{68B802A0-174F-ED42-DB3C-30B25D7D20B7}"/>
              </a:ext>
            </a:extLst>
          </p:cNvPr>
          <p:cNvSpPr>
            <a:spLocks noGrp="1"/>
          </p:cNvSpPr>
          <p:nvPr>
            <p:ph type="pic" sz="quarter" idx="10"/>
          </p:nvPr>
        </p:nvSpPr>
        <p:spPr>
          <a:xfrm>
            <a:off x="0" y="0"/>
            <a:ext cx="12192000" cy="6858000"/>
          </a:xfrm>
          <a:solidFill>
            <a:schemeClr val="tx1">
              <a:lumMod val="50000"/>
              <a:lumOff val="50000"/>
            </a:schemeClr>
          </a:solidFill>
        </p:spPr>
        <p:txBody>
          <a:bodyPr/>
          <a:lstStyle>
            <a:lvl1pPr marL="0" indent="0">
              <a:buNone/>
              <a:defRPr>
                <a:solidFill>
                  <a:schemeClr val="bg1"/>
                </a:solidFill>
              </a:defRPr>
            </a:lvl1pPr>
          </a:lstStyle>
          <a:p>
            <a:r>
              <a:rPr lang="en-US"/>
              <a:t>Click icon to add picture</a:t>
            </a:r>
            <a:endParaRPr lang="en-US" dirty="0"/>
          </a:p>
        </p:txBody>
      </p:sp>
      <p:sp>
        <p:nvSpPr>
          <p:cNvPr id="5" name="Title 1">
            <a:extLst>
              <a:ext uri="{FF2B5EF4-FFF2-40B4-BE49-F238E27FC236}">
                <a16:creationId xmlns:a16="http://schemas.microsoft.com/office/drawing/2014/main" xmlns="" id="{C5682FAF-43FC-D4B4-4D6A-E5D70198C128}"/>
              </a:ext>
            </a:extLst>
          </p:cNvPr>
          <p:cNvSpPr>
            <a:spLocks noGrp="1"/>
          </p:cNvSpPr>
          <p:nvPr>
            <p:ph type="ctrTitle"/>
          </p:nvPr>
        </p:nvSpPr>
        <p:spPr>
          <a:xfrm>
            <a:off x="1527048" y="2276856"/>
            <a:ext cx="9144000" cy="1508760"/>
          </a:xfrm>
          <a:noFill/>
        </p:spPr>
        <p:txBody>
          <a:bodyPr anchor="ctr">
            <a:noAutofit/>
          </a:bodyPr>
          <a:lstStyle>
            <a:lvl1pPr algn="ctr">
              <a:defRPr sz="4800">
                <a:solidFill>
                  <a:schemeClr val="bg1"/>
                </a:solidFill>
              </a:defRPr>
            </a:lvl1pPr>
          </a:lstStyle>
          <a:p>
            <a:r>
              <a:rPr lang="en-US"/>
              <a:t>Click to edit Master title style</a:t>
            </a:r>
            <a:endParaRPr lang="en-US" dirty="0"/>
          </a:p>
        </p:txBody>
      </p:sp>
      <p:sp>
        <p:nvSpPr>
          <p:cNvPr id="2" name="Subtitle 2">
            <a:extLst>
              <a:ext uri="{FF2B5EF4-FFF2-40B4-BE49-F238E27FC236}">
                <a16:creationId xmlns:a16="http://schemas.microsoft.com/office/drawing/2014/main" xmlns="" id="{FB724EDC-0FF4-BC78-C7CF-5B31189CBFC2}"/>
              </a:ext>
            </a:extLst>
          </p:cNvPr>
          <p:cNvSpPr>
            <a:spLocks noGrp="1"/>
          </p:cNvSpPr>
          <p:nvPr>
            <p:ph type="subTitle" idx="1"/>
          </p:nvPr>
        </p:nvSpPr>
        <p:spPr>
          <a:xfrm>
            <a:off x="1527048" y="3858768"/>
            <a:ext cx="9144000" cy="841248"/>
          </a:xfrm>
          <a:noFill/>
        </p:spPr>
        <p:txBody>
          <a:bodyPr anchor="t"/>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1939118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1">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xmlns="" id="{A6865A83-7754-90AF-ABA5-0759C2C74767}"/>
              </a:ext>
            </a:extLst>
          </p:cNvPr>
          <p:cNvSpPr/>
          <p:nvPr userDrawn="1"/>
        </p:nvSpPr>
        <p:spPr>
          <a:xfrm>
            <a:off x="-1" y="0"/>
            <a:ext cx="12188952" cy="2048256"/>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xmlns="" id="{3610998D-17F5-CC68-2E37-9789F050BF62}"/>
              </a:ext>
            </a:extLst>
          </p:cNvPr>
          <p:cNvSpPr>
            <a:spLocks noGrp="1"/>
          </p:cNvSpPr>
          <p:nvPr>
            <p:ph type="title"/>
          </p:nvPr>
        </p:nvSpPr>
        <p:spPr>
          <a:xfrm>
            <a:off x="932688" y="228600"/>
            <a:ext cx="9528048" cy="1600200"/>
          </a:xfrm>
        </p:spPr>
        <p:txBody>
          <a:bodyPr/>
          <a:lstStyle>
            <a:lvl1pPr>
              <a:defRPr>
                <a:solidFill>
                  <a:schemeClr val="bg1"/>
                </a:solidFill>
              </a:defRPr>
            </a:lvl1pPr>
          </a:lstStyle>
          <a:p>
            <a:r>
              <a:rPr lang="en-US"/>
              <a:t>Click to edit Master title style</a:t>
            </a:r>
          </a:p>
        </p:txBody>
      </p:sp>
      <p:sp>
        <p:nvSpPr>
          <p:cNvPr id="9" name="Content Placeholder 8">
            <a:extLst>
              <a:ext uri="{FF2B5EF4-FFF2-40B4-BE49-F238E27FC236}">
                <a16:creationId xmlns:a16="http://schemas.microsoft.com/office/drawing/2014/main" xmlns="" id="{1DBC944E-6F68-C409-3596-8B6F50E09B9B}"/>
              </a:ext>
            </a:extLst>
          </p:cNvPr>
          <p:cNvSpPr>
            <a:spLocks noGrp="1"/>
          </p:cNvSpPr>
          <p:nvPr>
            <p:ph sz="quarter" idx="12"/>
          </p:nvPr>
        </p:nvSpPr>
        <p:spPr>
          <a:xfrm>
            <a:off x="932688" y="2523744"/>
            <a:ext cx="4864608" cy="3694176"/>
          </a:xfrm>
        </p:spPr>
        <p:txBody>
          <a:bodyPr/>
          <a:lstStyle>
            <a:lvl1pPr marL="0" indent="0">
              <a:spcAft>
                <a:spcPts val="0"/>
              </a:spcAft>
              <a:buClr>
                <a:schemeClr val="accent2"/>
              </a:buClr>
              <a:buNone/>
              <a:defRPr sz="2400">
                <a:solidFill>
                  <a:schemeClr val="tx2">
                    <a:lumMod val="25000"/>
                  </a:schemeClr>
                </a:solidFill>
              </a:defRPr>
            </a:lvl1pPr>
            <a:lvl2pPr marL="228600">
              <a:spcBef>
                <a:spcPts val="1000"/>
              </a:spcBef>
              <a:buClr>
                <a:schemeClr val="accent2"/>
              </a:buClr>
              <a:defRPr sz="2400">
                <a:solidFill>
                  <a:schemeClr val="tx2">
                    <a:lumMod val="25000"/>
                  </a:schemeClr>
                </a:solidFill>
              </a:defRPr>
            </a:lvl2pPr>
            <a:lvl3pPr marL="685800">
              <a:buClr>
                <a:schemeClr val="accent2"/>
              </a:buClr>
              <a:defRPr sz="2000">
                <a:solidFill>
                  <a:schemeClr val="tx2">
                    <a:lumMod val="25000"/>
                  </a:schemeClr>
                </a:solidFill>
              </a:defRPr>
            </a:lvl3pPr>
            <a:lvl4pPr marL="1143000">
              <a:buClr>
                <a:schemeClr val="accent2"/>
              </a:buClr>
              <a:defRPr sz="1800">
                <a:solidFill>
                  <a:schemeClr val="tx2">
                    <a:lumMod val="25000"/>
                  </a:schemeClr>
                </a:solidFill>
              </a:defRPr>
            </a:lvl4pPr>
            <a:lvl5pPr marL="1600200">
              <a:buClr>
                <a:schemeClr val="accent2"/>
              </a:buClr>
              <a:defRPr sz="1600">
                <a:solidFill>
                  <a:schemeClr val="tx2">
                    <a:lumMod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8">
            <a:extLst>
              <a:ext uri="{FF2B5EF4-FFF2-40B4-BE49-F238E27FC236}">
                <a16:creationId xmlns:a16="http://schemas.microsoft.com/office/drawing/2014/main" xmlns="" id="{450D1A9C-4404-2909-F0C4-B7571474C940}"/>
              </a:ext>
            </a:extLst>
          </p:cNvPr>
          <p:cNvSpPr>
            <a:spLocks noGrp="1"/>
          </p:cNvSpPr>
          <p:nvPr>
            <p:ph sz="quarter" idx="13"/>
          </p:nvPr>
        </p:nvSpPr>
        <p:spPr>
          <a:xfrm>
            <a:off x="6684264" y="2523744"/>
            <a:ext cx="4864608" cy="3694176"/>
          </a:xfrm>
        </p:spPr>
        <p:txBody>
          <a:bodyPr/>
          <a:lstStyle>
            <a:lvl1pPr marL="0" indent="0">
              <a:spcAft>
                <a:spcPts val="0"/>
              </a:spcAft>
              <a:buClr>
                <a:schemeClr val="accent2"/>
              </a:buClr>
              <a:buNone/>
              <a:defRPr sz="2400">
                <a:solidFill>
                  <a:schemeClr val="tx2">
                    <a:lumMod val="25000"/>
                  </a:schemeClr>
                </a:solidFill>
              </a:defRPr>
            </a:lvl1pPr>
            <a:lvl2pPr marL="228600">
              <a:spcBef>
                <a:spcPts val="1000"/>
              </a:spcBef>
              <a:buClr>
                <a:schemeClr val="accent2"/>
              </a:buClr>
              <a:defRPr sz="2400">
                <a:solidFill>
                  <a:schemeClr val="tx2">
                    <a:lumMod val="25000"/>
                  </a:schemeClr>
                </a:solidFill>
              </a:defRPr>
            </a:lvl2pPr>
            <a:lvl3pPr marL="685800">
              <a:buClr>
                <a:schemeClr val="accent2"/>
              </a:buClr>
              <a:defRPr sz="2000">
                <a:solidFill>
                  <a:schemeClr val="tx2">
                    <a:lumMod val="25000"/>
                  </a:schemeClr>
                </a:solidFill>
              </a:defRPr>
            </a:lvl3pPr>
            <a:lvl4pPr marL="1143000">
              <a:buClr>
                <a:schemeClr val="accent2"/>
              </a:buClr>
              <a:defRPr sz="1800">
                <a:solidFill>
                  <a:schemeClr val="tx2">
                    <a:lumMod val="25000"/>
                  </a:schemeClr>
                </a:solidFill>
              </a:defRPr>
            </a:lvl4pPr>
            <a:lvl5pPr marL="1600200">
              <a:buClr>
                <a:schemeClr val="accent2"/>
              </a:buClr>
              <a:defRPr sz="1600">
                <a:solidFill>
                  <a:schemeClr val="tx2">
                    <a:lumMod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a:extLst>
              <a:ext uri="{FF2B5EF4-FFF2-40B4-BE49-F238E27FC236}">
                <a16:creationId xmlns:a16="http://schemas.microsoft.com/office/drawing/2014/main" xmlns="" id="{03FE570D-F390-097A-83FE-FB9C9CD92EA6}"/>
              </a:ext>
            </a:extLst>
          </p:cNvPr>
          <p:cNvSpPr>
            <a:spLocks noGrp="1"/>
          </p:cNvSpPr>
          <p:nvPr>
            <p:ph type="ftr" sz="quarter" idx="10"/>
          </p:nvPr>
        </p:nvSpPr>
        <p:spPr>
          <a:xfrm>
            <a:off x="932688" y="6356350"/>
            <a:ext cx="4114800" cy="365125"/>
          </a:xfrm>
        </p:spPr>
        <p:txBody>
          <a:bodyPr/>
          <a:lstStyle/>
          <a:p>
            <a:r>
              <a:rPr lang="en-US" dirty="0"/>
              <a:t>Presentation title</a:t>
            </a:r>
          </a:p>
        </p:txBody>
      </p:sp>
      <p:sp>
        <p:nvSpPr>
          <p:cNvPr id="4" name="Slide Number Placeholder 3">
            <a:extLst>
              <a:ext uri="{FF2B5EF4-FFF2-40B4-BE49-F238E27FC236}">
                <a16:creationId xmlns:a16="http://schemas.microsoft.com/office/drawing/2014/main" xmlns="" id="{3D119F3A-839F-70D5-1136-F47387FBF61F}"/>
              </a:ext>
            </a:extLst>
          </p:cNvPr>
          <p:cNvSpPr>
            <a:spLocks noGrp="1"/>
          </p:cNvSpPr>
          <p:nvPr>
            <p:ph type="sldNum" sz="quarter" idx="11"/>
          </p:nvPr>
        </p:nvSpPr>
        <p:spPr>
          <a:xfrm>
            <a:off x="10635996" y="6356350"/>
            <a:ext cx="784860" cy="365125"/>
          </a:xfrm>
        </p:spPr>
        <p:txBody>
          <a:bodyPr/>
          <a:lstStyle/>
          <a:p>
            <a:fld id="{294A09A9-5501-47C1-A89A-A340965A2BE2}" type="slidenum">
              <a:rPr lang="en-US" smtClean="0"/>
              <a:pPr/>
              <a:t>‹#›</a:t>
            </a:fld>
            <a:endParaRPr lang="en-US" dirty="0"/>
          </a:p>
        </p:txBody>
      </p:sp>
      <p:pic>
        <p:nvPicPr>
          <p:cNvPr id="8" name="Graphic 7">
            <a:extLst>
              <a:ext uri="{FF2B5EF4-FFF2-40B4-BE49-F238E27FC236}">
                <a16:creationId xmlns:a16="http://schemas.microsoft.com/office/drawing/2014/main" xmlns="" id="{D1885D14-9B48-E0B1-43FF-B19F5005FDA6}"/>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b="32292"/>
          <a:stretch/>
        </p:blipFill>
        <p:spPr>
          <a:xfrm>
            <a:off x="8472405" y="132047"/>
            <a:ext cx="3848748" cy="1913728"/>
          </a:xfrm>
          <a:prstGeom prst="rect">
            <a:avLst/>
          </a:prstGeom>
        </p:spPr>
      </p:pic>
      <p:sp>
        <p:nvSpPr>
          <p:cNvPr id="10" name="Rectangle 9">
            <a:extLst>
              <a:ext uri="{FF2B5EF4-FFF2-40B4-BE49-F238E27FC236}">
                <a16:creationId xmlns:a16="http://schemas.microsoft.com/office/drawing/2014/main" xmlns="" id="{CD7ECFC8-50F2-4F2A-960A-F4F79E198620}"/>
              </a:ext>
            </a:extLst>
          </p:cNvPr>
          <p:cNvSpPr/>
          <p:nvPr userDrawn="1"/>
        </p:nvSpPr>
        <p:spPr>
          <a:xfrm>
            <a:off x="0" y="2022420"/>
            <a:ext cx="12192000" cy="45719"/>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680989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Two Content">
    <p:spTree>
      <p:nvGrpSpPr>
        <p:cNvPr id="1" name=""/>
        <p:cNvGrpSpPr/>
        <p:nvPr/>
      </p:nvGrpSpPr>
      <p:grpSpPr>
        <a:xfrm>
          <a:off x="0" y="0"/>
          <a:ext cx="0" cy="0"/>
          <a:chOff x="0" y="0"/>
          <a:chExt cx="0" cy="0"/>
        </a:xfrm>
      </p:grpSpPr>
      <p:pic>
        <p:nvPicPr>
          <p:cNvPr id="11" name="Graphic 10">
            <a:extLst>
              <a:ext uri="{FF2B5EF4-FFF2-40B4-BE49-F238E27FC236}">
                <a16:creationId xmlns:a16="http://schemas.microsoft.com/office/drawing/2014/main" xmlns="" id="{B7F52C37-6A33-FD57-31EC-516F581DF133}"/>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l="37420" b="36176"/>
          <a:stretch/>
        </p:blipFill>
        <p:spPr>
          <a:xfrm>
            <a:off x="0" y="2510651"/>
            <a:ext cx="2841744" cy="4347350"/>
          </a:xfrm>
          <a:prstGeom prst="rect">
            <a:avLst/>
          </a:prstGeom>
        </p:spPr>
      </p:pic>
      <p:sp>
        <p:nvSpPr>
          <p:cNvPr id="6" name="Rectangle 5">
            <a:extLst>
              <a:ext uri="{FF2B5EF4-FFF2-40B4-BE49-F238E27FC236}">
                <a16:creationId xmlns:a16="http://schemas.microsoft.com/office/drawing/2014/main" xmlns="" id="{A6865A83-7754-90AF-ABA5-0759C2C74767}"/>
              </a:ext>
            </a:extLst>
          </p:cNvPr>
          <p:cNvSpPr/>
          <p:nvPr userDrawn="1"/>
        </p:nvSpPr>
        <p:spPr>
          <a:xfrm>
            <a:off x="7397496" y="0"/>
            <a:ext cx="4790941" cy="6858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xmlns="" id="{3610998D-17F5-CC68-2E37-9789F050BF62}"/>
              </a:ext>
            </a:extLst>
          </p:cNvPr>
          <p:cNvSpPr>
            <a:spLocks noGrp="1"/>
          </p:cNvSpPr>
          <p:nvPr>
            <p:ph type="title"/>
          </p:nvPr>
        </p:nvSpPr>
        <p:spPr>
          <a:xfrm>
            <a:off x="8101584" y="1408176"/>
            <a:ext cx="3392424" cy="4014216"/>
          </a:xfrm>
        </p:spPr>
        <p:txBody>
          <a:bodyPr/>
          <a:lstStyle>
            <a:lvl1pPr>
              <a:defRPr>
                <a:solidFill>
                  <a:schemeClr val="bg1"/>
                </a:solidFill>
              </a:defRPr>
            </a:lvl1pPr>
          </a:lstStyle>
          <a:p>
            <a:r>
              <a:rPr lang="en-US"/>
              <a:t>Click to edit Master title style</a:t>
            </a:r>
            <a:endParaRPr lang="en-US" dirty="0"/>
          </a:p>
        </p:txBody>
      </p:sp>
      <p:sp>
        <p:nvSpPr>
          <p:cNvPr id="9" name="Content Placeholder 8">
            <a:extLst>
              <a:ext uri="{FF2B5EF4-FFF2-40B4-BE49-F238E27FC236}">
                <a16:creationId xmlns:a16="http://schemas.microsoft.com/office/drawing/2014/main" xmlns="" id="{1DBC944E-6F68-C409-3596-8B6F50E09B9B}"/>
              </a:ext>
            </a:extLst>
          </p:cNvPr>
          <p:cNvSpPr>
            <a:spLocks noGrp="1"/>
          </p:cNvSpPr>
          <p:nvPr>
            <p:ph sz="quarter" idx="12"/>
          </p:nvPr>
        </p:nvSpPr>
        <p:spPr>
          <a:xfrm>
            <a:off x="932688" y="685800"/>
            <a:ext cx="5276088" cy="1563624"/>
          </a:xfrm>
        </p:spPr>
        <p:txBody>
          <a:bodyPr>
            <a:noAutofit/>
          </a:bodyPr>
          <a:lstStyle>
            <a:lvl1pPr marL="457200" indent="-457200">
              <a:lnSpc>
                <a:spcPct val="100000"/>
              </a:lnSpc>
              <a:spcBef>
                <a:spcPts val="1000"/>
              </a:spcBef>
              <a:spcAft>
                <a:spcPts val="0"/>
              </a:spcAft>
              <a:buClr>
                <a:schemeClr val="accent2"/>
              </a:buClr>
              <a:buFont typeface="+mj-lt"/>
              <a:buAutoNum type="arabicPeriod"/>
              <a:defRPr sz="2400">
                <a:solidFill>
                  <a:schemeClr val="tx2">
                    <a:lumMod val="25000"/>
                  </a:schemeClr>
                </a:solidFill>
              </a:defRPr>
            </a:lvl1pPr>
            <a:lvl2pPr marL="914400" indent="-457200">
              <a:buClr>
                <a:schemeClr val="accent2"/>
              </a:buClr>
              <a:buFont typeface="+mj-lt"/>
              <a:buAutoNum type="alphaLcPeriod"/>
              <a:defRPr sz="2400">
                <a:solidFill>
                  <a:schemeClr val="tx2">
                    <a:lumMod val="25000"/>
                  </a:schemeClr>
                </a:solidFill>
              </a:defRPr>
            </a:lvl2pPr>
            <a:lvl3pPr marL="1371600" indent="-457200">
              <a:buClr>
                <a:schemeClr val="accent2"/>
              </a:buClr>
              <a:buFont typeface="+mj-lt"/>
              <a:buAutoNum type="romanLcPeriod"/>
              <a:defRPr sz="2000">
                <a:solidFill>
                  <a:schemeClr val="tx2">
                    <a:lumMod val="25000"/>
                  </a:schemeClr>
                </a:solidFill>
              </a:defRPr>
            </a:lvl3pPr>
            <a:lvl4pPr marL="1714500" indent="-342900">
              <a:buClr>
                <a:schemeClr val="accent2"/>
              </a:buClr>
              <a:buFont typeface="+mj-lt"/>
              <a:buAutoNum type="arabicParenR"/>
              <a:defRPr sz="1800">
                <a:solidFill>
                  <a:schemeClr val="tx2">
                    <a:lumMod val="25000"/>
                  </a:schemeClr>
                </a:solidFill>
              </a:defRPr>
            </a:lvl4pPr>
            <a:lvl5pPr marL="2171700" indent="-342900">
              <a:buClr>
                <a:schemeClr val="accent2"/>
              </a:buClr>
              <a:buFont typeface="+mj-lt"/>
              <a:buAutoNum type="alphaLcParenR"/>
              <a:defRPr sz="1600">
                <a:solidFill>
                  <a:schemeClr val="tx2">
                    <a:lumMod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8">
            <a:extLst>
              <a:ext uri="{FF2B5EF4-FFF2-40B4-BE49-F238E27FC236}">
                <a16:creationId xmlns:a16="http://schemas.microsoft.com/office/drawing/2014/main" xmlns="" id="{EC526101-2775-A309-0B4A-DB278C3974D2}"/>
              </a:ext>
            </a:extLst>
          </p:cNvPr>
          <p:cNvSpPr>
            <a:spLocks noGrp="1"/>
          </p:cNvSpPr>
          <p:nvPr>
            <p:ph sz="quarter" idx="13"/>
          </p:nvPr>
        </p:nvSpPr>
        <p:spPr>
          <a:xfrm>
            <a:off x="932688" y="2697480"/>
            <a:ext cx="5276088" cy="3483864"/>
          </a:xfrm>
        </p:spPr>
        <p:txBody>
          <a:bodyPr/>
          <a:lstStyle>
            <a:lvl1pPr marL="0" indent="0">
              <a:spcAft>
                <a:spcPts val="0"/>
              </a:spcAft>
              <a:buClr>
                <a:schemeClr val="accent2"/>
              </a:buClr>
              <a:buNone/>
              <a:defRPr sz="2400">
                <a:solidFill>
                  <a:schemeClr val="tx2">
                    <a:lumMod val="25000"/>
                  </a:schemeClr>
                </a:solidFill>
              </a:defRPr>
            </a:lvl1pPr>
            <a:lvl2pPr marL="228600">
              <a:spcBef>
                <a:spcPts val="1000"/>
              </a:spcBef>
              <a:buClr>
                <a:schemeClr val="accent2"/>
              </a:buClr>
              <a:defRPr sz="2400">
                <a:solidFill>
                  <a:schemeClr val="tx2">
                    <a:lumMod val="25000"/>
                  </a:schemeClr>
                </a:solidFill>
              </a:defRPr>
            </a:lvl2pPr>
            <a:lvl3pPr marL="685800">
              <a:buClr>
                <a:schemeClr val="accent2"/>
              </a:buClr>
              <a:defRPr sz="1800">
                <a:solidFill>
                  <a:schemeClr val="tx2">
                    <a:lumMod val="25000"/>
                  </a:schemeClr>
                </a:solidFill>
              </a:defRPr>
            </a:lvl3pPr>
            <a:lvl4pPr marL="1143000">
              <a:buClr>
                <a:schemeClr val="accent2"/>
              </a:buClr>
              <a:defRPr sz="1600">
                <a:solidFill>
                  <a:schemeClr val="tx2">
                    <a:lumMod val="25000"/>
                  </a:schemeClr>
                </a:solidFill>
              </a:defRPr>
            </a:lvl4pPr>
            <a:lvl5pPr marL="1600200">
              <a:buClr>
                <a:schemeClr val="accent2"/>
              </a:buClr>
              <a:defRPr sz="1400">
                <a:solidFill>
                  <a:schemeClr val="tx2">
                    <a:lumMod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a:extLst>
              <a:ext uri="{FF2B5EF4-FFF2-40B4-BE49-F238E27FC236}">
                <a16:creationId xmlns:a16="http://schemas.microsoft.com/office/drawing/2014/main" xmlns="" id="{03FE570D-F390-097A-83FE-FB9C9CD92EA6}"/>
              </a:ext>
            </a:extLst>
          </p:cNvPr>
          <p:cNvSpPr>
            <a:spLocks noGrp="1"/>
          </p:cNvSpPr>
          <p:nvPr>
            <p:ph type="ftr" sz="quarter" idx="10"/>
          </p:nvPr>
        </p:nvSpPr>
        <p:spPr>
          <a:xfrm>
            <a:off x="932688" y="6356350"/>
            <a:ext cx="4114800" cy="365125"/>
          </a:xfrm>
        </p:spPr>
        <p:txBody>
          <a:bodyPr/>
          <a:lstStyle/>
          <a:p>
            <a:r>
              <a:rPr lang="en-US" dirty="0"/>
              <a:t>Presentation title</a:t>
            </a:r>
          </a:p>
        </p:txBody>
      </p:sp>
      <p:sp>
        <p:nvSpPr>
          <p:cNvPr id="4" name="Slide Number Placeholder 3">
            <a:extLst>
              <a:ext uri="{FF2B5EF4-FFF2-40B4-BE49-F238E27FC236}">
                <a16:creationId xmlns:a16="http://schemas.microsoft.com/office/drawing/2014/main" xmlns="" id="{3D119F3A-839F-70D5-1136-F47387FBF61F}"/>
              </a:ext>
            </a:extLst>
          </p:cNvPr>
          <p:cNvSpPr>
            <a:spLocks noGrp="1"/>
          </p:cNvSpPr>
          <p:nvPr>
            <p:ph type="sldNum" sz="quarter" idx="11"/>
          </p:nvPr>
        </p:nvSpPr>
        <p:spPr>
          <a:xfrm>
            <a:off x="10635996" y="6356350"/>
            <a:ext cx="784860" cy="365125"/>
          </a:xfrm>
        </p:spPr>
        <p:txBody>
          <a:bodyPr/>
          <a:lstStyle>
            <a:lvl1pPr>
              <a:defRPr>
                <a:solidFill>
                  <a:schemeClr val="bg1"/>
                </a:solidFill>
              </a:defRPr>
            </a:lvl1pPr>
          </a:lstStyle>
          <a:p>
            <a:fld id="{294A09A9-5501-47C1-A89A-A340965A2BE2}" type="slidenum">
              <a:rPr lang="en-US" smtClean="0"/>
              <a:pPr/>
              <a:t>‹#›</a:t>
            </a:fld>
            <a:endParaRPr lang="en-US" dirty="0"/>
          </a:p>
        </p:txBody>
      </p:sp>
      <p:pic>
        <p:nvPicPr>
          <p:cNvPr id="12" name="Graphic 11">
            <a:extLst>
              <a:ext uri="{FF2B5EF4-FFF2-40B4-BE49-F238E27FC236}">
                <a16:creationId xmlns:a16="http://schemas.microsoft.com/office/drawing/2014/main" xmlns="" id="{45719EF3-43BC-5F74-7396-273F72ED3CBC}"/>
              </a:ext>
            </a:extLst>
          </p:cNvPr>
          <p:cNvPicPr>
            <a:picLocks noChangeAspect="1"/>
          </p:cNvPicPr>
          <p:nvPr userDrawn="1"/>
        </p:nvPicPr>
        <p:blipFill rotWithShape="1">
          <a:blip r:embed="rId4">
            <a:extLst>
              <a:ext uri="{96DAC541-7B7A-43D3-8B79-37D633B846F1}">
                <asvg:svgBlip xmlns:asvg="http://schemas.microsoft.com/office/drawing/2016/SVG/main" xmlns="" r:embed="rId5"/>
              </a:ext>
            </a:extLst>
          </a:blip>
          <a:srcRect b="32292"/>
          <a:stretch/>
        </p:blipFill>
        <p:spPr>
          <a:xfrm>
            <a:off x="8001534" y="4944272"/>
            <a:ext cx="3848748" cy="1913728"/>
          </a:xfrm>
          <a:prstGeom prst="rect">
            <a:avLst/>
          </a:prstGeom>
        </p:spPr>
      </p:pic>
      <p:sp>
        <p:nvSpPr>
          <p:cNvPr id="13" name="Rectangle 12">
            <a:extLst>
              <a:ext uri="{FF2B5EF4-FFF2-40B4-BE49-F238E27FC236}">
                <a16:creationId xmlns:a16="http://schemas.microsoft.com/office/drawing/2014/main" xmlns="" id="{137D205C-32E5-5A54-8D89-CB56198B06E5}"/>
              </a:ext>
            </a:extLst>
          </p:cNvPr>
          <p:cNvSpPr/>
          <p:nvPr userDrawn="1"/>
        </p:nvSpPr>
        <p:spPr>
          <a:xfrm rot="5400000">
            <a:off x="3949200" y="3406143"/>
            <a:ext cx="6857999" cy="45719"/>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2871824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 with image">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xmlns="" id="{516D97AE-EB24-C3DA-21A1-E8EE4631ACE0}"/>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t="2118" r="47395" b="22709"/>
          <a:stretch/>
        </p:blipFill>
        <p:spPr>
          <a:xfrm flipH="1">
            <a:off x="4448831" y="805912"/>
            <a:ext cx="1464735" cy="4961437"/>
          </a:xfrm>
          <a:prstGeom prst="rect">
            <a:avLst/>
          </a:prstGeom>
        </p:spPr>
      </p:pic>
      <p:sp>
        <p:nvSpPr>
          <p:cNvPr id="10" name="Rectangle 9">
            <a:extLst>
              <a:ext uri="{FF2B5EF4-FFF2-40B4-BE49-F238E27FC236}">
                <a16:creationId xmlns:a16="http://schemas.microsoft.com/office/drawing/2014/main" xmlns="" id="{5CBF43B9-3946-05E6-521F-EE4BB59B49D0}"/>
              </a:ext>
            </a:extLst>
          </p:cNvPr>
          <p:cNvSpPr/>
          <p:nvPr userDrawn="1"/>
        </p:nvSpPr>
        <p:spPr>
          <a:xfrm>
            <a:off x="4434840" y="0"/>
            <a:ext cx="45719" cy="6858000"/>
          </a:xfrm>
          <a:prstGeom prst="rect">
            <a:avLst/>
          </a:prstGeom>
          <a:solidFill>
            <a:schemeClr val="tx2">
              <a:lumMod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itle 1">
            <a:extLst>
              <a:ext uri="{FF2B5EF4-FFF2-40B4-BE49-F238E27FC236}">
                <a16:creationId xmlns:a16="http://schemas.microsoft.com/office/drawing/2014/main" xmlns="" id="{E14DEF57-E0D6-D7CA-5D3C-FC97EAB0620A}"/>
              </a:ext>
            </a:extLst>
          </p:cNvPr>
          <p:cNvSpPr>
            <a:spLocks noGrp="1"/>
          </p:cNvSpPr>
          <p:nvPr>
            <p:ph type="title"/>
          </p:nvPr>
        </p:nvSpPr>
        <p:spPr>
          <a:xfrm>
            <a:off x="5193792" y="557784"/>
            <a:ext cx="6419088" cy="1929384"/>
          </a:xfrm>
        </p:spPr>
        <p:txBody>
          <a:bodyPr anchor="b">
            <a:normAutofit/>
          </a:bodyPr>
          <a:lstStyle>
            <a:lvl1pPr algn="ctr">
              <a:defRPr sz="4400"/>
            </a:lvl1pPr>
          </a:lstStyle>
          <a:p>
            <a:r>
              <a:rPr lang="en-US"/>
              <a:t>Click to edit Master title style</a:t>
            </a:r>
            <a:endParaRPr lang="en-US" dirty="0"/>
          </a:p>
        </p:txBody>
      </p:sp>
      <p:sp>
        <p:nvSpPr>
          <p:cNvPr id="8" name="Picture Placeholder 6">
            <a:extLst>
              <a:ext uri="{FF2B5EF4-FFF2-40B4-BE49-F238E27FC236}">
                <a16:creationId xmlns:a16="http://schemas.microsoft.com/office/drawing/2014/main" xmlns="" id="{930B4666-31C5-1F2B-27D9-2A9F6EC970DD}"/>
              </a:ext>
            </a:extLst>
          </p:cNvPr>
          <p:cNvSpPr>
            <a:spLocks noGrp="1"/>
          </p:cNvSpPr>
          <p:nvPr>
            <p:ph type="pic" sz="quarter" idx="13"/>
          </p:nvPr>
        </p:nvSpPr>
        <p:spPr>
          <a:xfrm>
            <a:off x="0" y="0"/>
            <a:ext cx="4434464" cy="6858000"/>
          </a:xfrm>
        </p:spPr>
        <p:txBody>
          <a:bodyPr/>
          <a:lstStyle>
            <a:lvl1pPr marL="0" indent="0">
              <a:buNone/>
              <a:defRPr/>
            </a:lvl1pPr>
          </a:lstStyle>
          <a:p>
            <a:r>
              <a:rPr lang="en-US"/>
              <a:t>Click icon to add picture</a:t>
            </a:r>
            <a:endParaRPr lang="en-US" dirty="0"/>
          </a:p>
        </p:txBody>
      </p:sp>
      <p:sp>
        <p:nvSpPr>
          <p:cNvPr id="9" name="Content Placeholder 8">
            <a:extLst>
              <a:ext uri="{FF2B5EF4-FFF2-40B4-BE49-F238E27FC236}">
                <a16:creationId xmlns:a16="http://schemas.microsoft.com/office/drawing/2014/main" xmlns="" id="{1DBC944E-6F68-C409-3596-8B6F50E09B9B}"/>
              </a:ext>
            </a:extLst>
          </p:cNvPr>
          <p:cNvSpPr>
            <a:spLocks noGrp="1"/>
          </p:cNvSpPr>
          <p:nvPr>
            <p:ph sz="quarter" idx="12"/>
          </p:nvPr>
        </p:nvSpPr>
        <p:spPr>
          <a:xfrm>
            <a:off x="5193792" y="3328416"/>
            <a:ext cx="6419088" cy="2441448"/>
          </a:xfrm>
        </p:spPr>
        <p:txBody>
          <a:bodyPr/>
          <a:lstStyle>
            <a:lvl1pPr marL="0" indent="0" algn="ctr">
              <a:lnSpc>
                <a:spcPct val="90000"/>
              </a:lnSpc>
              <a:spcAft>
                <a:spcPts val="1200"/>
              </a:spcAft>
              <a:buClr>
                <a:schemeClr val="accent2"/>
              </a:buClr>
              <a:buNone/>
              <a:defRPr sz="2400">
                <a:solidFill>
                  <a:schemeClr val="tx2">
                    <a:lumMod val="25000"/>
                  </a:schemeClr>
                </a:solidFill>
              </a:defRPr>
            </a:lvl1pPr>
            <a:lvl2pPr algn="ctr">
              <a:buClr>
                <a:schemeClr val="accent2"/>
              </a:buClr>
              <a:defRPr sz="2000">
                <a:solidFill>
                  <a:schemeClr val="tx2">
                    <a:lumMod val="25000"/>
                  </a:schemeClr>
                </a:solidFill>
              </a:defRPr>
            </a:lvl2pPr>
            <a:lvl3pPr algn="ctr">
              <a:buClr>
                <a:schemeClr val="accent2"/>
              </a:buClr>
              <a:defRPr sz="1800">
                <a:solidFill>
                  <a:schemeClr val="tx2">
                    <a:lumMod val="25000"/>
                  </a:schemeClr>
                </a:solidFill>
              </a:defRPr>
            </a:lvl3pPr>
            <a:lvl4pPr algn="ctr">
              <a:buClr>
                <a:schemeClr val="accent2"/>
              </a:buClr>
              <a:defRPr sz="1600">
                <a:solidFill>
                  <a:schemeClr val="tx2">
                    <a:lumMod val="25000"/>
                  </a:schemeClr>
                </a:solidFill>
              </a:defRPr>
            </a:lvl4pPr>
            <a:lvl5pPr algn="ctr">
              <a:buClr>
                <a:schemeClr val="accent2"/>
              </a:buClr>
              <a:defRPr sz="1400">
                <a:solidFill>
                  <a:schemeClr val="tx2">
                    <a:lumMod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a:extLst>
              <a:ext uri="{FF2B5EF4-FFF2-40B4-BE49-F238E27FC236}">
                <a16:creationId xmlns:a16="http://schemas.microsoft.com/office/drawing/2014/main" xmlns="" id="{03FE570D-F390-097A-83FE-FB9C9CD92EA6}"/>
              </a:ext>
            </a:extLst>
          </p:cNvPr>
          <p:cNvSpPr>
            <a:spLocks noGrp="1"/>
          </p:cNvSpPr>
          <p:nvPr>
            <p:ph type="ftr" sz="quarter" idx="10"/>
          </p:nvPr>
        </p:nvSpPr>
        <p:spPr>
          <a:xfrm>
            <a:off x="5193792" y="6356350"/>
            <a:ext cx="4114800" cy="365125"/>
          </a:xfrm>
        </p:spPr>
        <p:txBody>
          <a:bodyPr/>
          <a:lstStyle/>
          <a:p>
            <a:r>
              <a:rPr lang="en-US" dirty="0"/>
              <a:t>Presentation title</a:t>
            </a:r>
          </a:p>
        </p:txBody>
      </p:sp>
      <p:sp>
        <p:nvSpPr>
          <p:cNvPr id="4" name="Slide Number Placeholder 3">
            <a:extLst>
              <a:ext uri="{FF2B5EF4-FFF2-40B4-BE49-F238E27FC236}">
                <a16:creationId xmlns:a16="http://schemas.microsoft.com/office/drawing/2014/main" xmlns="" id="{3D119F3A-839F-70D5-1136-F47387FBF61F}"/>
              </a:ext>
            </a:extLst>
          </p:cNvPr>
          <p:cNvSpPr>
            <a:spLocks noGrp="1"/>
          </p:cNvSpPr>
          <p:nvPr>
            <p:ph type="sldNum" sz="quarter" idx="11"/>
          </p:nvPr>
        </p:nvSpPr>
        <p:spPr>
          <a:xfrm>
            <a:off x="10635996" y="6356350"/>
            <a:ext cx="784860" cy="365125"/>
          </a:xfrm>
        </p:spPr>
        <p:txBody>
          <a:bodyPr/>
          <a:lstStyle/>
          <a:p>
            <a:fld id="{294A09A9-5501-47C1-A89A-A340965A2BE2}" type="slidenum">
              <a:rPr lang="en-US" smtClean="0"/>
              <a:pPr/>
              <a:t>‹#›</a:t>
            </a:fld>
            <a:endParaRPr lang="en-US" dirty="0"/>
          </a:p>
        </p:txBody>
      </p:sp>
      <p:cxnSp>
        <p:nvCxnSpPr>
          <p:cNvPr id="13" name="Straight Connector 12">
            <a:extLst>
              <a:ext uri="{FF2B5EF4-FFF2-40B4-BE49-F238E27FC236}">
                <a16:creationId xmlns:a16="http://schemas.microsoft.com/office/drawing/2014/main" xmlns="" id="{689EEBF9-800C-88AE-FE83-60B5F47AFC14}"/>
              </a:ext>
            </a:extLst>
          </p:cNvPr>
          <p:cNvCxnSpPr>
            <a:cxnSpLocks/>
          </p:cNvCxnSpPr>
          <p:nvPr userDrawn="1"/>
        </p:nvCxnSpPr>
        <p:spPr>
          <a:xfrm>
            <a:off x="6174481" y="2843389"/>
            <a:ext cx="4376421"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pic>
        <p:nvPicPr>
          <p:cNvPr id="14" name="Picture 13" descr="A picture containing text&#10;&#10;Description automatically generated">
            <a:extLst>
              <a:ext uri="{FF2B5EF4-FFF2-40B4-BE49-F238E27FC236}">
                <a16:creationId xmlns:a16="http://schemas.microsoft.com/office/drawing/2014/main" xmlns="" id="{301D77B6-9ED1-094C-66A3-7D5AB0CDEA47}"/>
              </a:ext>
            </a:extLst>
          </p:cNvPr>
          <p:cNvPicPr>
            <a:picLocks noChangeAspect="1"/>
          </p:cNvPicPr>
          <p:nvPr userDrawn="1"/>
        </p:nvPicPr>
        <p:blipFill>
          <a:blip r:embed="rId4" cstate="screen">
            <a:extLst>
              <a:ext uri="{BEBA8EAE-BF5A-486C-A8C5-ECC9F3942E4B}">
                <a14:imgProps xmlns:a14="http://schemas.microsoft.com/office/drawing/2010/main">
                  <a14:imgLayer r:embed="rId5">
                    <a14:imgEffect>
                      <a14:saturation sat="35000"/>
                    </a14:imgEffect>
                  </a14:imgLayer>
                </a14:imgProps>
              </a:ext>
              <a:ext uri="{28A0092B-C50C-407E-A947-70E740481C1C}">
                <a14:useLocalDpi xmlns:a14="http://schemas.microsoft.com/office/drawing/2010/main"/>
              </a:ext>
            </a:extLst>
          </a:blip>
          <a:stretch>
            <a:fillRect/>
          </a:stretch>
        </p:blipFill>
        <p:spPr>
          <a:xfrm>
            <a:off x="7914042" y="2702904"/>
            <a:ext cx="972078" cy="285381"/>
          </a:xfrm>
          <a:prstGeom prst="rect">
            <a:avLst/>
          </a:prstGeom>
        </p:spPr>
      </p:pic>
    </p:spTree>
    <p:extLst>
      <p:ext uri="{BB962C8B-B14F-4D97-AF65-F5344CB8AC3E}">
        <p14:creationId xmlns:p14="http://schemas.microsoft.com/office/powerpoint/2010/main" val="19426491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9198F9AA-2C87-421D-97C1-B4248DFDC2C2}"/>
              </a:ext>
            </a:extLst>
          </p:cNvPr>
          <p:cNvSpPr>
            <a:spLocks noGrp="1"/>
          </p:cNvSpPr>
          <p:nvPr>
            <p:ph type="title"/>
          </p:nvPr>
        </p:nvSpPr>
        <p:spPr>
          <a:xfrm>
            <a:off x="381000" y="381000"/>
            <a:ext cx="114300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xmlns="" id="{AE98FC63-C8D2-4CE6-A3F1-EE8ED24590C4}"/>
              </a:ext>
            </a:extLst>
          </p:cNvPr>
          <p:cNvSpPr>
            <a:spLocks noGrp="1"/>
          </p:cNvSpPr>
          <p:nvPr>
            <p:ph type="body" idx="1"/>
          </p:nvPr>
        </p:nvSpPr>
        <p:spPr>
          <a:xfrm>
            <a:off x="381000" y="1825625"/>
            <a:ext cx="114300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xmlns="" id="{60567522-C3B6-46EB-A361-BEC2510B00CA}"/>
              </a:ext>
            </a:extLst>
          </p:cNvPr>
          <p:cNvSpPr>
            <a:spLocks noGrp="1"/>
          </p:cNvSpPr>
          <p:nvPr>
            <p:ph type="ftr" sz="quarter" idx="3"/>
          </p:nvPr>
        </p:nvSpPr>
        <p:spPr>
          <a:xfrm>
            <a:off x="381000" y="6356350"/>
            <a:ext cx="4114800" cy="365125"/>
          </a:xfrm>
          <a:prstGeom prst="rect">
            <a:avLst/>
          </a:prstGeom>
        </p:spPr>
        <p:txBody>
          <a:bodyPr vert="horz" lIns="91440" tIns="45720" rIns="91440" bIns="45720" rtlCol="0" anchor="ctr"/>
          <a:lstStyle>
            <a:lvl1pPr algn="l">
              <a:defRPr sz="1200">
                <a:solidFill>
                  <a:schemeClr val="tx1"/>
                </a:solidFill>
                <a:latin typeface="Gill Sans Nova Light" panose="020F0302020204030204" pitchFamily="34" charset="0"/>
                <a:cs typeface="Gill Sans Nova Light" panose="020F0302020204030204" pitchFamily="34" charset="0"/>
              </a:defRPr>
            </a:lvl1pPr>
          </a:lstStyle>
          <a:p>
            <a:r>
              <a:rPr lang="en-US" dirty="0"/>
              <a:t>Presentation title</a:t>
            </a:r>
          </a:p>
        </p:txBody>
      </p:sp>
      <p:sp>
        <p:nvSpPr>
          <p:cNvPr id="6" name="Slide Number Placeholder 5">
            <a:extLst>
              <a:ext uri="{FF2B5EF4-FFF2-40B4-BE49-F238E27FC236}">
                <a16:creationId xmlns:a16="http://schemas.microsoft.com/office/drawing/2014/main" xmlns="" id="{CDC57CF0-034F-450D-937C-718D5AF1A059}"/>
              </a:ext>
            </a:extLst>
          </p:cNvPr>
          <p:cNvSpPr>
            <a:spLocks noGrp="1"/>
          </p:cNvSpPr>
          <p:nvPr>
            <p:ph type="sldNum" sz="quarter" idx="4"/>
          </p:nvPr>
        </p:nvSpPr>
        <p:spPr>
          <a:xfrm>
            <a:off x="11026140" y="6356350"/>
            <a:ext cx="784860" cy="365125"/>
          </a:xfrm>
          <a:prstGeom prst="rect">
            <a:avLst/>
          </a:prstGeom>
        </p:spPr>
        <p:txBody>
          <a:bodyPr vert="horz" lIns="91440" tIns="45720" rIns="91440" bIns="45720" rtlCol="0" anchor="ctr"/>
          <a:lstStyle>
            <a:lvl1pPr algn="r">
              <a:defRPr sz="1200">
                <a:solidFill>
                  <a:schemeClr val="tx1"/>
                </a:solidFill>
                <a:latin typeface="Gill Sans Nova Light" panose="020F0302020204030204" pitchFamily="34" charset="0"/>
                <a:cs typeface="Gill Sans Nova Light" panose="020F0302020204030204" pitchFamily="34" charset="0"/>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49" r:id="rId1"/>
    <p:sldLayoutId id="2147483668" r:id="rId2"/>
    <p:sldLayoutId id="2147483651" r:id="rId3"/>
    <p:sldLayoutId id="2147483676" r:id="rId4"/>
    <p:sldLayoutId id="2147483678" r:id="rId5"/>
    <p:sldLayoutId id="2147483684" r:id="rId6"/>
    <p:sldLayoutId id="2147483677" r:id="rId7"/>
    <p:sldLayoutId id="2147483679" r:id="rId8"/>
    <p:sldLayoutId id="2147483680" r:id="rId9"/>
    <p:sldLayoutId id="2147483681" r:id="rId10"/>
    <p:sldLayoutId id="2147483682" r:id="rId11"/>
    <p:sldLayoutId id="2147483683" r:id="rId12"/>
    <p:sldLayoutId id="2147483685" r:id="rId13"/>
  </p:sldLayoutIdLst>
  <p:hf hdr="0" dt="0"/>
  <p:txStyles>
    <p:titleStyle>
      <a:lvl1pPr algn="l" defTabSz="914400" rtl="0" eaLnBrk="1" latinLnBrk="0" hangingPunct="1">
        <a:lnSpc>
          <a:spcPct val="90000"/>
        </a:lnSpc>
        <a:spcBef>
          <a:spcPct val="0"/>
        </a:spcBef>
        <a:buNone/>
        <a:defRPr sz="4400" kern="1200">
          <a:solidFill>
            <a:schemeClr val="accent3"/>
          </a:solidFill>
          <a:latin typeface="+mj-lt"/>
          <a:ea typeface="+mj-ea"/>
          <a:cs typeface="+mj-cs"/>
        </a:defRPr>
      </a:lvl1pPr>
    </p:titleStyle>
    <p:bodyStyle>
      <a:lvl1pPr marL="228600" indent="-228600" algn="l" defTabSz="914400" rtl="0" eaLnBrk="1" latinLnBrk="0" hangingPunct="1">
        <a:lnSpc>
          <a:spcPct val="90000"/>
        </a:lnSpc>
        <a:spcBef>
          <a:spcPts val="1000"/>
        </a:spcBef>
        <a:buClr>
          <a:schemeClr val="accent2"/>
        </a:buClr>
        <a:buFont typeface="Arial" panose="020B0604020202020204" pitchFamily="34" charset="0"/>
        <a:buChar char="•"/>
        <a:defRPr sz="2800" kern="1200">
          <a:solidFill>
            <a:schemeClr val="accent3"/>
          </a:solidFill>
          <a:latin typeface="+mn-lt"/>
          <a:ea typeface="+mn-ea"/>
          <a:cs typeface="+mn-cs"/>
        </a:defRPr>
      </a:lvl1pPr>
      <a:lvl2pPr marL="685800" indent="-228600" algn="l" defTabSz="914400" rtl="0" eaLnBrk="1" latinLnBrk="0" hangingPunct="1">
        <a:lnSpc>
          <a:spcPct val="90000"/>
        </a:lnSpc>
        <a:spcBef>
          <a:spcPts val="500"/>
        </a:spcBef>
        <a:buClr>
          <a:schemeClr val="accent2"/>
        </a:buClr>
        <a:buFont typeface="Arial" panose="020B0604020202020204" pitchFamily="34" charset="0"/>
        <a:buChar char="•"/>
        <a:defRPr sz="2400" kern="1200">
          <a:solidFill>
            <a:schemeClr val="accent3"/>
          </a:solidFill>
          <a:latin typeface="+mn-lt"/>
          <a:ea typeface="+mn-ea"/>
          <a:cs typeface="+mn-cs"/>
        </a:defRPr>
      </a:lvl2pPr>
      <a:lvl3pPr marL="1143000" indent="-228600" algn="l" defTabSz="914400" rtl="0" eaLnBrk="1" latinLnBrk="0" hangingPunct="1">
        <a:lnSpc>
          <a:spcPct val="90000"/>
        </a:lnSpc>
        <a:spcBef>
          <a:spcPts val="500"/>
        </a:spcBef>
        <a:buClr>
          <a:schemeClr val="accent2"/>
        </a:buClr>
        <a:buFont typeface="Arial" panose="020B0604020202020204" pitchFamily="34" charset="0"/>
        <a:buChar char="•"/>
        <a:defRPr sz="2000" kern="1200">
          <a:solidFill>
            <a:schemeClr val="accent3"/>
          </a:solidFill>
          <a:latin typeface="+mn-lt"/>
          <a:ea typeface="+mn-ea"/>
          <a:cs typeface="+mn-cs"/>
        </a:defRPr>
      </a:lvl3pPr>
      <a:lvl4pPr marL="160020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accent3"/>
          </a:solidFill>
          <a:latin typeface="+mn-lt"/>
          <a:ea typeface="+mn-ea"/>
          <a:cs typeface="+mn-cs"/>
        </a:defRPr>
      </a:lvl4pPr>
      <a:lvl5pPr marL="205740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accent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A4A3A4"/>
          </p15:clr>
        </p15:guide>
        <p15:guide id="2" pos="3840" userDrawn="1">
          <p15:clr>
            <a:srgbClr val="A4A3A4"/>
          </p15:clr>
        </p15:guide>
        <p15:guide id="3" pos="240" userDrawn="1">
          <p15:clr>
            <a:srgbClr val="547EBF"/>
          </p15:clr>
        </p15:guide>
        <p15:guide id="4" orient="horz" pos="240" userDrawn="1">
          <p15:clr>
            <a:srgbClr val="547EBF"/>
          </p15:clr>
        </p15:guide>
        <p15:guide id="5" pos="7440" userDrawn="1">
          <p15:clr>
            <a:srgbClr val="547EBF"/>
          </p15:clr>
        </p15:guide>
        <p15:guide id="6" orient="horz" pos="4080" userDrawn="1">
          <p15:clr>
            <a:srgbClr val="547EBF"/>
          </p15:clr>
        </p15:guide>
        <p15:guide id="7" pos="3960" userDrawn="1">
          <p15:clr>
            <a:srgbClr val="547EBF"/>
          </p15:clr>
        </p15:guide>
        <p15:guide id="8" pos="3720" userDrawn="1">
          <p15:clr>
            <a:srgbClr val="547EBF"/>
          </p15:clr>
        </p15:guide>
        <p15:guide id="9" pos="2112" userDrawn="1">
          <p15:clr>
            <a:srgbClr val="547EBF"/>
          </p15:clr>
        </p15:guide>
        <p15:guide id="10" pos="1848" userDrawn="1">
          <p15:clr>
            <a:srgbClr val="547EBF"/>
          </p15:clr>
        </p15:guide>
        <p15:guide id="11" pos="5568" userDrawn="1">
          <p15:clr>
            <a:srgbClr val="547EBF"/>
          </p15:clr>
        </p15:guide>
        <p15:guide id="12" pos="5832" userDrawn="1">
          <p15:clr>
            <a:srgbClr val="547EBF"/>
          </p15:clr>
        </p15:guide>
        <p15:guide id="13" pos="4968" userDrawn="1">
          <p15:clr>
            <a:srgbClr val="9FCC3B"/>
          </p15:clr>
        </p15:guide>
        <p15:guide id="14" pos="5208" userDrawn="1">
          <p15:clr>
            <a:srgbClr val="9FCC3B"/>
          </p15:clr>
        </p15:guide>
        <p15:guide id="15" pos="2712" userDrawn="1">
          <p15:clr>
            <a:srgbClr val="9FCC3B"/>
          </p15:clr>
        </p15:guide>
        <p15:guide id="16" pos="2472" userDrawn="1">
          <p15:clr>
            <a:srgbClr val="9FCC3B"/>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png"/><Relationship Id="rId1" Type="http://schemas.openxmlformats.org/officeDocument/2006/relationships/slideLayout" Target="../slideLayouts/slideLayout1.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png"/><Relationship Id="rId1" Type="http://schemas.openxmlformats.org/officeDocument/2006/relationships/slideLayout" Target="../slideLayouts/slideLayout13.xml"/><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0.png"/><Relationship Id="rId1" Type="http://schemas.openxmlformats.org/officeDocument/2006/relationships/slideLayout" Target="../slideLayouts/slideLayout3.xml"/><Relationship Id="rId5" Type="http://schemas.microsoft.com/office/2007/relationships/hdphoto" Target="../media/hdphoto1.wdp"/><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9.xml"/><Relationship Id="rId4" Type="http://schemas.microsoft.com/office/2007/relationships/hdphoto" Target="../media/hdphoto3.wdp"/></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A bouquet of flowers">
            <a:extLst>
              <a:ext uri="{FF2B5EF4-FFF2-40B4-BE49-F238E27FC236}">
                <a16:creationId xmlns:a16="http://schemas.microsoft.com/office/drawing/2014/main" xmlns="" id="{2E09DD34-43D4-3713-535D-7E9D95D3F4B1}"/>
              </a:ext>
            </a:extLst>
          </p:cNvPr>
          <p:cNvPicPr>
            <a:picLocks noGrp="1" noChangeAspect="1"/>
          </p:cNvPicPr>
          <p:nvPr>
            <p:ph type="pic" sz="quarter" idx="10"/>
          </p:nvPr>
        </p:nvPicPr>
        <p:blipFill>
          <a:blip r:embed="rId2"/>
          <a:srcRect/>
          <a:stretch/>
        </p:blipFill>
        <p:spPr>
          <a:xfrm>
            <a:off x="51526" y="12488"/>
            <a:ext cx="12192000" cy="6858000"/>
          </a:xfrm>
        </p:spPr>
      </p:pic>
      <p:sp>
        <p:nvSpPr>
          <p:cNvPr id="3" name="Title 2">
            <a:extLst>
              <a:ext uri="{FF2B5EF4-FFF2-40B4-BE49-F238E27FC236}">
                <a16:creationId xmlns:a16="http://schemas.microsoft.com/office/drawing/2014/main" xmlns="" id="{6F9772E4-10E9-13DE-8AE8-35BBB9DD1D9A}"/>
              </a:ext>
            </a:extLst>
          </p:cNvPr>
          <p:cNvSpPr>
            <a:spLocks noGrp="1"/>
          </p:cNvSpPr>
          <p:nvPr>
            <p:ph type="ctrTitle"/>
          </p:nvPr>
        </p:nvSpPr>
        <p:spPr>
          <a:xfrm>
            <a:off x="1408176" y="1269577"/>
            <a:ext cx="6327648" cy="2048390"/>
          </a:xfrm>
        </p:spPr>
        <p:txBody>
          <a:bodyPr/>
          <a:lstStyle/>
          <a:p>
            <a:r>
              <a:rPr lang="en-US" b="1" dirty="0">
                <a:solidFill>
                  <a:schemeClr val="bg2">
                    <a:lumMod val="90000"/>
                  </a:schemeClr>
                </a:solidFill>
                <a:latin typeface="Times New Roman" panose="02020603050405020304" pitchFamily="18" charset="0"/>
                <a:cs typeface="Times New Roman" panose="02020603050405020304" pitchFamily="18" charset="0"/>
              </a:rPr>
              <a:t>Employee Data Analysis using Excel</a:t>
            </a:r>
            <a:r>
              <a:rPr lang="en-US" b="1" i="0" dirty="0">
                <a:solidFill>
                  <a:schemeClr val="bg2">
                    <a:lumMod val="90000"/>
                  </a:schemeClr>
                </a:solidFill>
                <a:effectLst/>
                <a:latin typeface="Times New Roman" panose="02020603050405020304" pitchFamily="18" charset="0"/>
                <a:cs typeface="Times New Roman" panose="02020603050405020304" pitchFamily="18" charset="0"/>
              </a:rPr>
              <a:t> </a:t>
            </a:r>
            <a:r>
              <a:rPr lang="en-US" b="1" i="0" dirty="0">
                <a:solidFill>
                  <a:srgbClr val="0F0F0F"/>
                </a:solidFill>
                <a:effectLst/>
                <a:latin typeface="Roboto" panose="020F0502020204030204" pitchFamily="2" charset="0"/>
              </a:rPr>
              <a:t/>
            </a:r>
            <a:br>
              <a:rPr lang="en-US" b="1" i="0" dirty="0">
                <a:solidFill>
                  <a:srgbClr val="0F0F0F"/>
                </a:solidFill>
                <a:effectLst/>
                <a:latin typeface="Roboto" panose="020F0502020204030204" pitchFamily="2" charset="0"/>
              </a:rPr>
            </a:br>
            <a:endParaRPr lang="en-US" dirty="0"/>
          </a:p>
        </p:txBody>
      </p:sp>
      <p:sp>
        <p:nvSpPr>
          <p:cNvPr id="4" name="Subtitle 3">
            <a:extLst>
              <a:ext uri="{FF2B5EF4-FFF2-40B4-BE49-F238E27FC236}">
                <a16:creationId xmlns:a16="http://schemas.microsoft.com/office/drawing/2014/main" xmlns="" id="{F7C09E8F-C241-2F75-70EA-32EC69551E74}"/>
              </a:ext>
            </a:extLst>
          </p:cNvPr>
          <p:cNvSpPr>
            <a:spLocks noGrp="1"/>
          </p:cNvSpPr>
          <p:nvPr>
            <p:ph type="subTitle" idx="1"/>
          </p:nvPr>
        </p:nvSpPr>
        <p:spPr>
          <a:xfrm>
            <a:off x="1911096" y="2969167"/>
            <a:ext cx="5321808" cy="2425792"/>
          </a:xfrm>
        </p:spPr>
        <p:txBody>
          <a:bodyPr anchor="t">
            <a:normAutofit fontScale="62500" lnSpcReduction="20000"/>
          </a:bodyPr>
          <a:lstStyle/>
          <a:p>
            <a:pPr algn="just"/>
            <a:r>
              <a:rPr lang="en-US" dirty="0">
                <a:latin typeface="Times New Roman" panose="02020603050405020304" pitchFamily="18" charset="0"/>
                <a:cs typeface="Times New Roman" panose="02020603050405020304" pitchFamily="18" charset="0"/>
              </a:rPr>
              <a:t>STUDENT NAME    :   </a:t>
            </a:r>
            <a:r>
              <a:rPr lang="en-US" dirty="0" smtClean="0">
                <a:latin typeface="Times New Roman" panose="02020603050405020304" pitchFamily="18" charset="0"/>
                <a:cs typeface="Times New Roman" panose="02020603050405020304" pitchFamily="18" charset="0"/>
              </a:rPr>
              <a:t>KIRUTHIKA.P</a:t>
            </a:r>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REGISTER NO         : </a:t>
            </a:r>
            <a:r>
              <a:rPr lang="en-US" dirty="0" smtClean="0">
                <a:latin typeface="Times New Roman" panose="02020603050405020304" pitchFamily="18" charset="0"/>
                <a:cs typeface="Times New Roman" panose="02020603050405020304" pitchFamily="18" charset="0"/>
              </a:rPr>
              <a:t>312216269/asunm1621312216269</a:t>
            </a:r>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DEPARTMENT        :   BCOM (GENERAL)</a:t>
            </a:r>
          </a:p>
          <a:p>
            <a:endParaRPr lang="en-US" dirty="0">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COLLEGE               :   SHRI SHANKARLAL SUNDARBAI SHASUN</a:t>
            </a:r>
          </a:p>
          <a:p>
            <a:r>
              <a:rPr lang="en-US" dirty="0">
                <a:latin typeface="Times New Roman" panose="02020603050405020304" pitchFamily="18" charset="0"/>
                <a:cs typeface="Times New Roman" panose="02020603050405020304" pitchFamily="18" charset="0"/>
              </a:rPr>
              <a:t>                                      JAIN COLLEGE FOR WOMEN</a:t>
            </a:r>
            <a:endParaRPr lang="en-IN" dirty="0">
              <a:latin typeface="Times New Roman" panose="02020603050405020304" pitchFamily="18" charset="0"/>
              <a:cs typeface="Times New Roman" panose="02020603050405020304" pitchFamily="18" charset="0"/>
            </a:endParaRPr>
          </a:p>
          <a:p>
            <a:pPr algn="just"/>
            <a:endParaRPr lang="en-US" dirty="0"/>
          </a:p>
        </p:txBody>
      </p:sp>
      <p:cxnSp>
        <p:nvCxnSpPr>
          <p:cNvPr id="12" name="Straight Connector 11">
            <a:extLst>
              <a:ext uri="{FF2B5EF4-FFF2-40B4-BE49-F238E27FC236}">
                <a16:creationId xmlns:a16="http://schemas.microsoft.com/office/drawing/2014/main" xmlns="" id="{9318DF20-A4C4-3800-A69E-4E11F5A11C08}"/>
              </a:ext>
              <a:ext uri="{C183D7F6-B498-43B3-948B-1728B52AA6E4}">
                <adec:decorative xmlns:adec="http://schemas.microsoft.com/office/drawing/2017/decorative" xmlns="" val="1"/>
              </a:ext>
            </a:extLst>
          </p:cNvPr>
          <p:cNvCxnSpPr>
            <a:cxnSpLocks/>
          </p:cNvCxnSpPr>
          <p:nvPr/>
        </p:nvCxnSpPr>
        <p:spPr>
          <a:xfrm>
            <a:off x="2019620" y="2683785"/>
            <a:ext cx="532130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sp>
        <p:nvSpPr>
          <p:cNvPr id="13" name="Plaque 12">
            <a:extLst>
              <a:ext uri="{FF2B5EF4-FFF2-40B4-BE49-F238E27FC236}">
                <a16:creationId xmlns:a16="http://schemas.microsoft.com/office/drawing/2014/main" xmlns="" id="{AC9EB422-5602-36FF-E543-5B0C70E56E9A}"/>
              </a:ext>
              <a:ext uri="{C183D7F6-B498-43B3-948B-1728B52AA6E4}">
                <adec:decorative xmlns:adec="http://schemas.microsoft.com/office/drawing/2017/decorative" xmlns="" val="1"/>
              </a:ext>
            </a:extLst>
          </p:cNvPr>
          <p:cNvSpPr/>
          <p:nvPr/>
        </p:nvSpPr>
        <p:spPr>
          <a:xfrm>
            <a:off x="1184867" y="1269576"/>
            <a:ext cx="6781800" cy="4343824"/>
          </a:xfrm>
          <a:prstGeom prst="plaque">
            <a:avLst>
              <a:gd name="adj" fmla="val 7602"/>
            </a:avLst>
          </a:prstGeom>
          <a:no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Picture 13">
            <a:extLst>
              <a:ext uri="{FF2B5EF4-FFF2-40B4-BE49-F238E27FC236}">
                <a16:creationId xmlns:a16="http://schemas.microsoft.com/office/drawing/2014/main" xmlns="" id="{A053B63A-99EB-DBC1-DE80-E5E5214EF4EE}"/>
              </a:ext>
              <a:ext uri="{C183D7F6-B498-43B3-948B-1728B52AA6E4}">
                <adec:decorative xmlns:adec="http://schemas.microsoft.com/office/drawing/2017/decorative" xmlns="" val="1"/>
              </a:ext>
            </a:extLst>
          </p:cNvPr>
          <p:cNvPicPr>
            <a:picLocks noChangeAspect="1"/>
          </p:cNvPicPr>
          <p:nvPr/>
        </p:nvPicPr>
        <p:blipFill>
          <a:blip r:embed="rId3" cstate="screen">
            <a:extLst>
              <a:ext uri="{BEBA8EAE-BF5A-486C-A8C5-ECC9F3942E4B}">
                <a14:imgProps xmlns:a14="http://schemas.microsoft.com/office/drawing/2010/main">
                  <a14:imgLayer r:embed="rId4">
                    <a14:imgEffect>
                      <a14:saturation sat="35000"/>
                    </a14:imgEffect>
                  </a14:imgLayer>
                </a14:imgProps>
              </a:ext>
              <a:ext uri="{28A0092B-C50C-407E-A947-70E740481C1C}">
                <a14:useLocalDpi xmlns:a14="http://schemas.microsoft.com/office/drawing/2010/main"/>
              </a:ext>
            </a:extLst>
          </a:blip>
          <a:stretch>
            <a:fillRect/>
          </a:stretch>
        </p:blipFill>
        <p:spPr>
          <a:xfrm>
            <a:off x="4085961" y="2541095"/>
            <a:ext cx="972078" cy="285381"/>
          </a:xfrm>
          <a:prstGeom prst="rect">
            <a:avLst/>
          </a:prstGeom>
        </p:spPr>
      </p:pic>
    </p:spTree>
    <p:extLst>
      <p:ext uri="{BB962C8B-B14F-4D97-AF65-F5344CB8AC3E}">
        <p14:creationId xmlns:p14="http://schemas.microsoft.com/office/powerpoint/2010/main" val="8581593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xmlns="" id="{0570915A-26C6-1139-1F3E-A342B4536B8E}"/>
              </a:ext>
            </a:extLst>
          </p:cNvPr>
          <p:cNvSpPr>
            <a:spLocks noGrp="1"/>
          </p:cNvSpPr>
          <p:nvPr>
            <p:ph type="title"/>
          </p:nvPr>
        </p:nvSpPr>
        <p:spPr>
          <a:xfrm>
            <a:off x="483326" y="1408176"/>
            <a:ext cx="3841786" cy="4014216"/>
          </a:xfrm>
        </p:spPr>
        <p:txBody>
          <a:bodyPr/>
          <a:lstStyle/>
          <a:p>
            <a:r>
              <a:rPr lang="en-US" dirty="0"/>
              <a:t>MODELLING</a:t>
            </a:r>
            <a:endParaRPr lang="en-IN" dirty="0"/>
          </a:p>
        </p:txBody>
      </p:sp>
      <p:sp>
        <p:nvSpPr>
          <p:cNvPr id="11" name="Content Placeholder 10">
            <a:extLst>
              <a:ext uri="{FF2B5EF4-FFF2-40B4-BE49-F238E27FC236}">
                <a16:creationId xmlns:a16="http://schemas.microsoft.com/office/drawing/2014/main" xmlns="" id="{750A971F-0484-AFF2-6299-E70F0FEAC9F1}"/>
              </a:ext>
            </a:extLst>
          </p:cNvPr>
          <p:cNvSpPr>
            <a:spLocks noGrp="1"/>
          </p:cNvSpPr>
          <p:nvPr>
            <p:ph sz="quarter" idx="12"/>
          </p:nvPr>
        </p:nvSpPr>
        <p:spPr>
          <a:xfrm>
            <a:off x="5724144" y="261257"/>
            <a:ext cx="5696712" cy="5930537"/>
          </a:xfrm>
        </p:spPr>
        <p:txBody>
          <a:bodyPr/>
          <a:lstStyle/>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Given Data collection</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Features collection </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Data cleaning</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Technique</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Performance level</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Pivot table</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Slicer</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Graphs</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Chart title</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Chart elements</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Result </a:t>
            </a:r>
          </a:p>
          <a:p>
            <a:pPr marL="285750" indent="-285750">
              <a:buFont typeface="Arial" panose="020B0604020202020204" pitchFamily="34" charset="0"/>
              <a:buChar char="•"/>
            </a:pPr>
            <a:endParaRPr lang="en-IN"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p>
          <a:p>
            <a:pPr marL="0" indent="0">
              <a:buNone/>
            </a:pPr>
            <a:endParaRPr lang="en-IN" dirty="0"/>
          </a:p>
        </p:txBody>
      </p:sp>
      <p:sp>
        <p:nvSpPr>
          <p:cNvPr id="5" name="Footer Placeholder 4">
            <a:extLst>
              <a:ext uri="{FF2B5EF4-FFF2-40B4-BE49-F238E27FC236}">
                <a16:creationId xmlns:a16="http://schemas.microsoft.com/office/drawing/2014/main" xmlns="" id="{6F637662-76E0-795F-8D91-EA8E81CEE632}"/>
              </a:ext>
            </a:extLst>
          </p:cNvPr>
          <p:cNvSpPr>
            <a:spLocks noGrp="1"/>
          </p:cNvSpPr>
          <p:nvPr>
            <p:ph type="ftr" sz="quarter" idx="10"/>
          </p:nvPr>
        </p:nvSpPr>
        <p:spPr/>
        <p:txBody>
          <a:bodyPr/>
          <a:lstStyle/>
          <a:p>
            <a:r>
              <a:rPr lang="en-US"/>
              <a:t>Presentation title</a:t>
            </a:r>
            <a:endParaRPr lang="en-US" dirty="0"/>
          </a:p>
        </p:txBody>
      </p:sp>
      <p:sp>
        <p:nvSpPr>
          <p:cNvPr id="6" name="Slide Number Placeholder 5">
            <a:extLst>
              <a:ext uri="{FF2B5EF4-FFF2-40B4-BE49-F238E27FC236}">
                <a16:creationId xmlns:a16="http://schemas.microsoft.com/office/drawing/2014/main" xmlns="" id="{8A1D0B62-CAEF-1A61-7459-57EBA764E801}"/>
              </a:ext>
            </a:extLst>
          </p:cNvPr>
          <p:cNvSpPr>
            <a:spLocks noGrp="1"/>
          </p:cNvSpPr>
          <p:nvPr>
            <p:ph type="sldNum" sz="quarter" idx="11"/>
          </p:nvPr>
        </p:nvSpPr>
        <p:spPr/>
        <p:txBody>
          <a:bodyPr/>
          <a:lstStyle/>
          <a:p>
            <a:fld id="{294A09A9-5501-47C1-A89A-A340965A2BE2}" type="slidenum">
              <a:rPr lang="en-US" smtClean="0"/>
              <a:pPr/>
              <a:t>10</a:t>
            </a:fld>
            <a:endParaRPr lang="en-US" dirty="0"/>
          </a:p>
        </p:txBody>
      </p:sp>
    </p:spTree>
    <p:extLst>
      <p:ext uri="{BB962C8B-B14F-4D97-AF65-F5344CB8AC3E}">
        <p14:creationId xmlns:p14="http://schemas.microsoft.com/office/powerpoint/2010/main" val="5615782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xmlns="" id="{561D9B7F-92C3-1B0F-F479-1ABBEAE93A92}"/>
              </a:ext>
            </a:extLst>
          </p:cNvPr>
          <p:cNvSpPr>
            <a:spLocks noGrp="1"/>
          </p:cNvSpPr>
          <p:nvPr>
            <p:ph type="title"/>
          </p:nvPr>
        </p:nvSpPr>
        <p:spPr/>
        <p:txBody>
          <a:bodyPr/>
          <a:lstStyle/>
          <a:p>
            <a:r>
              <a:rPr lang="en-US" dirty="0"/>
              <a:t>RESULT</a:t>
            </a:r>
            <a:endParaRPr lang="en-IN" dirty="0"/>
          </a:p>
        </p:txBody>
      </p:sp>
      <p:sp>
        <p:nvSpPr>
          <p:cNvPr id="4" name="Footer Placeholder 3">
            <a:extLst>
              <a:ext uri="{FF2B5EF4-FFF2-40B4-BE49-F238E27FC236}">
                <a16:creationId xmlns:a16="http://schemas.microsoft.com/office/drawing/2014/main" xmlns="" id="{C99FD03D-3FF5-F917-BB2A-5F5C1E6CFEF7}"/>
              </a:ext>
            </a:extLst>
          </p:cNvPr>
          <p:cNvSpPr>
            <a:spLocks noGrp="1"/>
          </p:cNvSpPr>
          <p:nvPr>
            <p:ph type="ftr" sz="quarter" idx="10"/>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xmlns="" id="{B25AE262-3DED-F261-EE90-C2862C60B815}"/>
              </a:ext>
            </a:extLst>
          </p:cNvPr>
          <p:cNvSpPr>
            <a:spLocks noGrp="1"/>
          </p:cNvSpPr>
          <p:nvPr>
            <p:ph type="sldNum" sz="quarter" idx="11"/>
          </p:nvPr>
        </p:nvSpPr>
        <p:spPr/>
        <p:txBody>
          <a:bodyPr/>
          <a:lstStyle/>
          <a:p>
            <a:fld id="{294A09A9-5501-47C1-A89A-A340965A2BE2}" type="slidenum">
              <a:rPr lang="en-US" smtClean="0"/>
              <a:pPr/>
              <a:t>11</a:t>
            </a:fld>
            <a:endParaRPr lang="en-US" dirty="0"/>
          </a:p>
        </p:txBody>
      </p:sp>
      <p:graphicFrame>
        <p:nvGraphicFramePr>
          <p:cNvPr id="8" name="Content Placeholder 7">
            <a:extLst>
              <a:ext uri="{FF2B5EF4-FFF2-40B4-BE49-F238E27FC236}">
                <a16:creationId xmlns:a16="http://schemas.microsoft.com/office/drawing/2014/main" xmlns="" id="{433DC378-7DD1-DF36-779C-DFFACA4B592E}"/>
              </a:ext>
            </a:extLst>
          </p:cNvPr>
          <p:cNvGraphicFramePr>
            <a:graphicFrameLocks noGrp="1"/>
          </p:cNvGraphicFramePr>
          <p:nvPr>
            <p:ph sz="quarter" idx="13"/>
            <p:extLst>
              <p:ext uri="{D42A27DB-BD31-4B8C-83A1-F6EECF244321}">
                <p14:modId xmlns:p14="http://schemas.microsoft.com/office/powerpoint/2010/main" val="4083280500"/>
              </p:ext>
            </p:extLst>
          </p:nvPr>
        </p:nvGraphicFramePr>
        <p:xfrm>
          <a:off x="841375" y="2168525"/>
          <a:ext cx="10222865" cy="3984081"/>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6526918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3E02D4B-4155-22AB-A90C-E4116BBC02B2}"/>
              </a:ext>
            </a:extLst>
          </p:cNvPr>
          <p:cNvSpPr>
            <a:spLocks noGrp="1"/>
          </p:cNvSpPr>
          <p:nvPr>
            <p:ph type="title"/>
          </p:nvPr>
        </p:nvSpPr>
        <p:spPr/>
        <p:txBody>
          <a:bodyPr/>
          <a:lstStyle/>
          <a:p>
            <a:r>
              <a:rPr lang="en-US" dirty="0"/>
              <a:t>RESULT</a:t>
            </a:r>
            <a:endParaRPr lang="en-IN" dirty="0"/>
          </a:p>
        </p:txBody>
      </p:sp>
      <p:sp>
        <p:nvSpPr>
          <p:cNvPr id="4" name="Footer Placeholder 3">
            <a:extLst>
              <a:ext uri="{FF2B5EF4-FFF2-40B4-BE49-F238E27FC236}">
                <a16:creationId xmlns:a16="http://schemas.microsoft.com/office/drawing/2014/main" xmlns="" id="{A3E28F09-63F8-9330-98DC-962A23CCA7A3}"/>
              </a:ext>
            </a:extLst>
          </p:cNvPr>
          <p:cNvSpPr>
            <a:spLocks noGrp="1"/>
          </p:cNvSpPr>
          <p:nvPr>
            <p:ph type="ftr" sz="quarter" idx="10"/>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xmlns="" id="{B44B9278-5F78-A01A-235B-AD1AAEB3A193}"/>
              </a:ext>
            </a:extLst>
          </p:cNvPr>
          <p:cNvSpPr>
            <a:spLocks noGrp="1"/>
          </p:cNvSpPr>
          <p:nvPr>
            <p:ph type="sldNum" sz="quarter" idx="11"/>
          </p:nvPr>
        </p:nvSpPr>
        <p:spPr/>
        <p:txBody>
          <a:bodyPr/>
          <a:lstStyle/>
          <a:p>
            <a:fld id="{294A09A9-5501-47C1-A89A-A340965A2BE2}" type="slidenum">
              <a:rPr lang="en-US" smtClean="0"/>
              <a:pPr/>
              <a:t>12</a:t>
            </a:fld>
            <a:endParaRPr lang="en-US" dirty="0"/>
          </a:p>
        </p:txBody>
      </p:sp>
      <p:graphicFrame>
        <p:nvGraphicFramePr>
          <p:cNvPr id="6" name="Content Placeholder 5">
            <a:extLst>
              <a:ext uri="{FF2B5EF4-FFF2-40B4-BE49-F238E27FC236}">
                <a16:creationId xmlns:a16="http://schemas.microsoft.com/office/drawing/2014/main" xmlns="" id="{8CB9B16D-50ED-8BFD-001A-6CF442B61956}"/>
              </a:ext>
            </a:extLst>
          </p:cNvPr>
          <p:cNvGraphicFramePr>
            <a:graphicFrameLocks noGrp="1"/>
          </p:cNvGraphicFramePr>
          <p:nvPr>
            <p:ph sz="quarter" idx="13"/>
            <p:extLst>
              <p:ext uri="{D42A27DB-BD31-4B8C-83A1-F6EECF244321}">
                <p14:modId xmlns:p14="http://schemas.microsoft.com/office/powerpoint/2010/main" val="1493819809"/>
              </p:ext>
            </p:extLst>
          </p:nvPr>
        </p:nvGraphicFramePr>
        <p:xfrm>
          <a:off x="841375" y="2770188"/>
          <a:ext cx="10515600" cy="339248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7799677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xmlns="" id="{02CD065C-AF35-7EB3-FAD9-9611CF69478E}"/>
              </a:ext>
            </a:extLst>
          </p:cNvPr>
          <p:cNvSpPr>
            <a:spLocks noGrp="1"/>
          </p:cNvSpPr>
          <p:nvPr>
            <p:ph type="title"/>
          </p:nvPr>
        </p:nvSpPr>
        <p:spPr>
          <a:xfrm>
            <a:off x="404949" y="1408176"/>
            <a:ext cx="4167051" cy="4014216"/>
          </a:xfrm>
        </p:spPr>
        <p:txBody>
          <a:bodyPr/>
          <a:lstStyle/>
          <a:p>
            <a:r>
              <a:rPr lang="en-US" dirty="0"/>
              <a:t>CONCLUSION</a:t>
            </a:r>
            <a:endParaRPr lang="en-IN" dirty="0"/>
          </a:p>
        </p:txBody>
      </p:sp>
      <p:sp>
        <p:nvSpPr>
          <p:cNvPr id="7" name="Content Placeholder 6">
            <a:extLst>
              <a:ext uri="{FF2B5EF4-FFF2-40B4-BE49-F238E27FC236}">
                <a16:creationId xmlns:a16="http://schemas.microsoft.com/office/drawing/2014/main" xmlns="" id="{0C2FDF1D-48DA-C522-190A-7E9F9554FB03}"/>
              </a:ext>
            </a:extLst>
          </p:cNvPr>
          <p:cNvSpPr>
            <a:spLocks noGrp="1"/>
          </p:cNvSpPr>
          <p:nvPr>
            <p:ph sz="quarter" idx="12"/>
          </p:nvPr>
        </p:nvSpPr>
        <p:spPr>
          <a:xfrm>
            <a:off x="5724144" y="1408176"/>
            <a:ext cx="5696712" cy="5342709"/>
          </a:xfrm>
        </p:spPr>
        <p:txBody>
          <a:bodyPr/>
          <a:lstStyle/>
          <a:p>
            <a:r>
              <a:rPr lang="en-US" dirty="0">
                <a:latin typeface="Times New Roman" panose="02020603050405020304" pitchFamily="18" charset="0"/>
                <a:cs typeface="Times New Roman" panose="02020603050405020304" pitchFamily="18" charset="0"/>
              </a:rPr>
              <a:t>In conclusion, the use of </a:t>
            </a:r>
            <a:r>
              <a:rPr lang="en-US" b="1" dirty="0">
                <a:latin typeface="Times New Roman" panose="02020603050405020304" pitchFamily="18" charset="0"/>
                <a:cs typeface="Times New Roman" panose="02020603050405020304" pitchFamily="18" charset="0"/>
              </a:rPr>
              <a:t>Excel</a:t>
            </a:r>
            <a:r>
              <a:rPr lang="en-US" dirty="0">
                <a:latin typeface="Times New Roman" panose="02020603050405020304" pitchFamily="18" charset="0"/>
                <a:cs typeface="Times New Roman" panose="02020603050405020304" pitchFamily="18" charset="0"/>
              </a:rPr>
              <a:t> and </a:t>
            </a:r>
            <a:r>
              <a:rPr lang="en-US" b="1" dirty="0">
                <a:latin typeface="Times New Roman" panose="02020603050405020304" pitchFamily="18" charset="0"/>
                <a:cs typeface="Times New Roman" panose="02020603050405020304" pitchFamily="18" charset="0"/>
              </a:rPr>
              <a:t>PowerPoint</a:t>
            </a:r>
            <a:r>
              <a:rPr lang="en-US" dirty="0">
                <a:latin typeface="Times New Roman" panose="02020603050405020304" pitchFamily="18" charset="0"/>
                <a:cs typeface="Times New Roman" panose="02020603050405020304" pitchFamily="18" charset="0"/>
              </a:rPr>
              <a:t> for employee data analysis proves to be highly effective for visualizing and presenting key insights. Excel allows for efficient data manipulation, statistical analysis, and visualization through charts, pivot tables, and formulas, making it a powerful tool for exploring employee data and identifying trends. PowerPoint complements this by providing a platform to present the results in a clear, organized, and visually appealing manner</a:t>
            </a:r>
            <a:r>
              <a:rPr lang="en-US" dirty="0"/>
              <a:t>.</a:t>
            </a:r>
            <a:endParaRPr lang="en-IN" dirty="0"/>
          </a:p>
        </p:txBody>
      </p:sp>
      <p:sp>
        <p:nvSpPr>
          <p:cNvPr id="4" name="Footer Placeholder 3">
            <a:extLst>
              <a:ext uri="{FF2B5EF4-FFF2-40B4-BE49-F238E27FC236}">
                <a16:creationId xmlns:a16="http://schemas.microsoft.com/office/drawing/2014/main" xmlns="" id="{7A60B370-4B87-4CD8-A01B-665979B39AF2}"/>
              </a:ext>
            </a:extLst>
          </p:cNvPr>
          <p:cNvSpPr>
            <a:spLocks noGrp="1"/>
          </p:cNvSpPr>
          <p:nvPr>
            <p:ph type="ftr" sz="quarter" idx="10"/>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xmlns="" id="{A558FDAE-A30B-F9F0-7FC8-F068AFB930C7}"/>
              </a:ext>
            </a:extLst>
          </p:cNvPr>
          <p:cNvSpPr>
            <a:spLocks noGrp="1"/>
          </p:cNvSpPr>
          <p:nvPr>
            <p:ph type="sldNum" sz="quarter" idx="11"/>
          </p:nvPr>
        </p:nvSpPr>
        <p:spPr/>
        <p:txBody>
          <a:bodyPr/>
          <a:lstStyle/>
          <a:p>
            <a:fld id="{294A09A9-5501-47C1-A89A-A340965A2BE2}" type="slidenum">
              <a:rPr lang="en-US" smtClean="0"/>
              <a:pPr/>
              <a:t>13</a:t>
            </a:fld>
            <a:endParaRPr lang="en-US" dirty="0"/>
          </a:p>
        </p:txBody>
      </p:sp>
    </p:spTree>
    <p:extLst>
      <p:ext uri="{BB962C8B-B14F-4D97-AF65-F5344CB8AC3E}">
        <p14:creationId xmlns:p14="http://schemas.microsoft.com/office/powerpoint/2010/main" val="14962518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descr="A bouquet of flowers">
            <a:extLst>
              <a:ext uri="{FF2B5EF4-FFF2-40B4-BE49-F238E27FC236}">
                <a16:creationId xmlns:a16="http://schemas.microsoft.com/office/drawing/2014/main" xmlns="" id="{8AB2ECDC-2C97-9031-6EF9-11EF690976ED}"/>
              </a:ext>
            </a:extLst>
          </p:cNvPr>
          <p:cNvPicPr>
            <a:picLocks noGrp="1" noChangeAspect="1"/>
          </p:cNvPicPr>
          <p:nvPr>
            <p:ph type="pic" sz="quarter" idx="10"/>
          </p:nvPr>
        </p:nvPicPr>
        <p:blipFill>
          <a:blip r:embed="rId2"/>
          <a:srcRect/>
          <a:stretch/>
        </p:blipFill>
        <p:spPr>
          <a:xfrm>
            <a:off x="0" y="0"/>
            <a:ext cx="12192000" cy="6858000"/>
          </a:xfrm>
        </p:spPr>
      </p:pic>
      <p:sp>
        <p:nvSpPr>
          <p:cNvPr id="3" name="Title 2">
            <a:extLst>
              <a:ext uri="{FF2B5EF4-FFF2-40B4-BE49-F238E27FC236}">
                <a16:creationId xmlns:a16="http://schemas.microsoft.com/office/drawing/2014/main" xmlns="" id="{1697D649-277C-A20F-F588-7EA2B85B1299}"/>
              </a:ext>
            </a:extLst>
          </p:cNvPr>
          <p:cNvSpPr>
            <a:spLocks noGrp="1"/>
          </p:cNvSpPr>
          <p:nvPr>
            <p:ph type="ctrTitle"/>
          </p:nvPr>
        </p:nvSpPr>
        <p:spPr>
          <a:xfrm>
            <a:off x="1627632" y="822960"/>
            <a:ext cx="6327648" cy="2221992"/>
          </a:xfrm>
        </p:spPr>
        <p:txBody>
          <a:bodyPr/>
          <a:lstStyle/>
          <a:p>
            <a:r>
              <a:rPr lang="en-US" dirty="0"/>
              <a:t>Thank you</a:t>
            </a:r>
          </a:p>
        </p:txBody>
      </p:sp>
      <p:sp>
        <p:nvSpPr>
          <p:cNvPr id="15" name="Subtitle 14">
            <a:extLst>
              <a:ext uri="{FF2B5EF4-FFF2-40B4-BE49-F238E27FC236}">
                <a16:creationId xmlns:a16="http://schemas.microsoft.com/office/drawing/2014/main" xmlns="" id="{6EF8E06F-4153-981B-474D-3D483B6F4F84}"/>
              </a:ext>
            </a:extLst>
          </p:cNvPr>
          <p:cNvSpPr>
            <a:spLocks noGrp="1"/>
          </p:cNvSpPr>
          <p:nvPr>
            <p:ph type="subTitle" idx="1"/>
          </p:nvPr>
        </p:nvSpPr>
        <p:spPr>
          <a:xfrm>
            <a:off x="1627632" y="3428999"/>
            <a:ext cx="6309360" cy="1703439"/>
          </a:xfrm>
        </p:spPr>
        <p:txBody>
          <a:bodyPr>
            <a:normAutofit/>
          </a:bodyPr>
          <a:lstStyle/>
          <a:p>
            <a:r>
              <a:rPr lang="en-US" dirty="0"/>
              <a:t>***</a:t>
            </a:r>
          </a:p>
        </p:txBody>
      </p:sp>
      <p:cxnSp>
        <p:nvCxnSpPr>
          <p:cNvPr id="25" name="Straight Connector 24">
            <a:extLst>
              <a:ext uri="{FF2B5EF4-FFF2-40B4-BE49-F238E27FC236}">
                <a16:creationId xmlns:a16="http://schemas.microsoft.com/office/drawing/2014/main" xmlns="" id="{DE502E84-5063-F43E-AC45-9F5CEAA69246}"/>
              </a:ext>
              <a:ext uri="{C183D7F6-B498-43B3-948B-1728B52AA6E4}">
                <adec:decorative xmlns:adec="http://schemas.microsoft.com/office/drawing/2017/decorative" xmlns="" val="1"/>
              </a:ext>
            </a:extLst>
          </p:cNvPr>
          <p:cNvCxnSpPr>
            <a:cxnSpLocks/>
          </p:cNvCxnSpPr>
          <p:nvPr/>
        </p:nvCxnSpPr>
        <p:spPr>
          <a:xfrm>
            <a:off x="1701285" y="3209689"/>
            <a:ext cx="3624541"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pic>
        <p:nvPicPr>
          <p:cNvPr id="26" name="Picture 25">
            <a:extLst>
              <a:ext uri="{FF2B5EF4-FFF2-40B4-BE49-F238E27FC236}">
                <a16:creationId xmlns:a16="http://schemas.microsoft.com/office/drawing/2014/main" xmlns="" id="{DE43C393-A639-F47D-D8A8-BAF189C58382}"/>
              </a:ext>
              <a:ext uri="{C183D7F6-B498-43B3-948B-1728B52AA6E4}">
                <adec:decorative xmlns:adec="http://schemas.microsoft.com/office/drawing/2017/decorative" xmlns="" val="1"/>
              </a:ext>
            </a:extLst>
          </p:cNvPr>
          <p:cNvPicPr>
            <a:picLocks noChangeAspect="1"/>
          </p:cNvPicPr>
          <p:nvPr/>
        </p:nvPicPr>
        <p:blipFill>
          <a:blip r:embed="rId3" cstate="screen">
            <a:extLst>
              <a:ext uri="{BEBA8EAE-BF5A-486C-A8C5-ECC9F3942E4B}">
                <a14:imgProps xmlns:a14="http://schemas.microsoft.com/office/drawing/2010/main">
                  <a14:imgLayer r:embed="rId4">
                    <a14:imgEffect>
                      <a14:saturation sat="35000"/>
                    </a14:imgEffect>
                  </a14:imgLayer>
                </a14:imgProps>
              </a:ext>
              <a:ext uri="{28A0092B-C50C-407E-A947-70E740481C1C}">
                <a14:useLocalDpi xmlns:a14="http://schemas.microsoft.com/office/drawing/2010/main"/>
              </a:ext>
            </a:extLst>
          </a:blip>
          <a:stretch>
            <a:fillRect/>
          </a:stretch>
        </p:blipFill>
        <p:spPr>
          <a:xfrm>
            <a:off x="4839787" y="3066998"/>
            <a:ext cx="972078" cy="285381"/>
          </a:xfrm>
          <a:prstGeom prst="rect">
            <a:avLst/>
          </a:prstGeom>
        </p:spPr>
      </p:pic>
    </p:spTree>
    <p:extLst>
      <p:ext uri="{BB962C8B-B14F-4D97-AF65-F5344CB8AC3E}">
        <p14:creationId xmlns:p14="http://schemas.microsoft.com/office/powerpoint/2010/main" val="4380408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4" descr="A bouquet of flowers">
            <a:extLst>
              <a:ext uri="{FF2B5EF4-FFF2-40B4-BE49-F238E27FC236}">
                <a16:creationId xmlns:a16="http://schemas.microsoft.com/office/drawing/2014/main" xmlns="" id="{D34D75C6-A35A-52D3-B03F-61494B858038}"/>
              </a:ext>
            </a:extLst>
          </p:cNvPr>
          <p:cNvPicPr>
            <a:picLocks noGrp="1" noChangeAspect="1"/>
          </p:cNvPicPr>
          <p:nvPr>
            <p:ph type="pic" sz="quarter" idx="10"/>
          </p:nvPr>
        </p:nvPicPr>
        <p:blipFill>
          <a:blip r:embed="rId2" cstate="screen">
            <a:extLst>
              <a:ext uri="{BEBA8EAE-BF5A-486C-A8C5-ECC9F3942E4B}">
                <a14:imgProps xmlns:a14="http://schemas.microsoft.com/office/drawing/2010/main">
                  <a14:imgLayer r:embed="rId3">
                    <a14:imgEffect>
                      <a14:brightnessContrast bright="-66000"/>
                    </a14:imgEffect>
                  </a14:imgLayer>
                </a14:imgProps>
              </a:ext>
              <a:ext uri="{28A0092B-C50C-407E-A947-70E740481C1C}">
                <a14:useLocalDpi xmlns:a14="http://schemas.microsoft.com/office/drawing/2010/main"/>
              </a:ext>
            </a:extLst>
          </a:blip>
          <a:srcRect/>
          <a:stretch/>
        </p:blipFill>
        <p:spPr>
          <a:xfrm>
            <a:off x="10332" y="-11624"/>
            <a:ext cx="12192000" cy="6858000"/>
          </a:xfrm>
          <a:solidFill>
            <a:schemeClr val="bg1">
              <a:lumMod val="95000"/>
            </a:schemeClr>
          </a:solidFill>
        </p:spPr>
      </p:pic>
      <p:sp>
        <p:nvSpPr>
          <p:cNvPr id="10" name="Title 9">
            <a:extLst>
              <a:ext uri="{FF2B5EF4-FFF2-40B4-BE49-F238E27FC236}">
                <a16:creationId xmlns:a16="http://schemas.microsoft.com/office/drawing/2014/main" xmlns="" id="{9C3427B2-C457-FC4C-BA04-44EF586F3462}"/>
              </a:ext>
            </a:extLst>
          </p:cNvPr>
          <p:cNvSpPr>
            <a:spLocks noGrp="1"/>
          </p:cNvSpPr>
          <p:nvPr>
            <p:ph type="ctrTitle"/>
          </p:nvPr>
        </p:nvSpPr>
        <p:spPr/>
        <p:txBody>
          <a:bodyPr anchor="t"/>
          <a:lstStyle/>
          <a:p>
            <a:r>
              <a:rPr lang="en-US" sz="4800" dirty="0">
                <a:solidFill>
                  <a:schemeClr val="bg1">
                    <a:lumMod val="95000"/>
                  </a:schemeClr>
                </a:solidFill>
              </a:rPr>
              <a:t> </a:t>
            </a:r>
            <a:r>
              <a:rPr lang="en-IN" sz="4800" b="1" dirty="0">
                <a:solidFill>
                  <a:schemeClr val="bg1">
                    <a:lumMod val="95000"/>
                  </a:schemeClr>
                </a:solidFill>
              </a:rPr>
              <a:t>PROJECT</a:t>
            </a:r>
            <a:r>
              <a:rPr lang="en-IN" sz="4800" b="1" spc="-85" dirty="0"/>
              <a:t> </a:t>
            </a:r>
            <a:r>
              <a:rPr lang="en-IN" sz="4800" b="1" spc="5" dirty="0"/>
              <a:t>TITLE</a:t>
            </a:r>
            <a:br>
              <a:rPr lang="en-IN" sz="4800" b="1" spc="5" dirty="0"/>
            </a:br>
            <a:r>
              <a:rPr lang="en-US" sz="4800" dirty="0">
                <a:solidFill>
                  <a:schemeClr val="bg1">
                    <a:lumMod val="95000"/>
                  </a:schemeClr>
                </a:solidFill>
                <a:latin typeface="Times New Roman" panose="02020603050405020304" pitchFamily="18" charset="0"/>
                <a:cs typeface="Times New Roman" panose="02020603050405020304" pitchFamily="18" charset="0"/>
              </a:rPr>
              <a:t>Employee Performance Analysis using Excel</a:t>
            </a:r>
            <a:r>
              <a:rPr lang="en-IN" sz="4800" dirty="0">
                <a:solidFill>
                  <a:schemeClr val="bg1">
                    <a:lumMod val="95000"/>
                  </a:schemeClr>
                </a:solidFill>
                <a:latin typeface="Times New Roman" panose="02020603050405020304" pitchFamily="18" charset="0"/>
                <a:cs typeface="Times New Roman" panose="02020603050405020304" pitchFamily="18" charset="0"/>
              </a:rPr>
              <a:t/>
            </a:r>
            <a:br>
              <a:rPr lang="en-IN" sz="4800" dirty="0">
                <a:solidFill>
                  <a:schemeClr val="bg1">
                    <a:lumMod val="95000"/>
                  </a:schemeClr>
                </a:solidFill>
                <a:latin typeface="Times New Roman" panose="02020603050405020304" pitchFamily="18" charset="0"/>
                <a:cs typeface="Times New Roman" panose="02020603050405020304" pitchFamily="18" charset="0"/>
              </a:rPr>
            </a:br>
            <a:endParaRPr lang="en-US" dirty="0">
              <a:solidFill>
                <a:schemeClr val="bg1">
                  <a:lumMod val="95000"/>
                </a:schemeClr>
              </a:solidFill>
            </a:endParaRPr>
          </a:p>
        </p:txBody>
      </p:sp>
      <p:sp>
        <p:nvSpPr>
          <p:cNvPr id="4" name="Footer Placeholder 3">
            <a:extLst>
              <a:ext uri="{FF2B5EF4-FFF2-40B4-BE49-F238E27FC236}">
                <a16:creationId xmlns:a16="http://schemas.microsoft.com/office/drawing/2014/main" xmlns="" id="{009C8D8B-2E15-875B-08A8-28C5524EF694}"/>
              </a:ext>
            </a:extLst>
          </p:cNvPr>
          <p:cNvSpPr>
            <a:spLocks noGrp="1"/>
          </p:cNvSpPr>
          <p:nvPr>
            <p:ph type="ftr" sz="quarter" idx="4294967295"/>
          </p:nvPr>
        </p:nvSpPr>
        <p:spPr>
          <a:xfrm>
            <a:off x="0" y="6356350"/>
            <a:ext cx="4114800" cy="365125"/>
          </a:xfrm>
        </p:spPr>
        <p:txBody>
          <a:bodyPr/>
          <a:lstStyle/>
          <a:p>
            <a:r>
              <a:rPr lang="en-US" dirty="0"/>
              <a:t>Presentation title</a:t>
            </a:r>
          </a:p>
        </p:txBody>
      </p:sp>
      <p:sp>
        <p:nvSpPr>
          <p:cNvPr id="5" name="Slide Number Placeholder 4">
            <a:extLst>
              <a:ext uri="{FF2B5EF4-FFF2-40B4-BE49-F238E27FC236}">
                <a16:creationId xmlns:a16="http://schemas.microsoft.com/office/drawing/2014/main" xmlns="" id="{1594F408-30BE-5DC2-806D-A217DB0281B2}"/>
              </a:ext>
            </a:extLst>
          </p:cNvPr>
          <p:cNvSpPr>
            <a:spLocks noGrp="1"/>
          </p:cNvSpPr>
          <p:nvPr>
            <p:ph type="sldNum" sz="quarter" idx="4294967295"/>
          </p:nvPr>
        </p:nvSpPr>
        <p:spPr>
          <a:xfrm>
            <a:off x="11407775" y="6356350"/>
            <a:ext cx="784225" cy="365125"/>
          </a:xfrm>
        </p:spPr>
        <p:txBody>
          <a:bodyPr/>
          <a:lstStyle/>
          <a:p>
            <a:fld id="{294A09A9-5501-47C1-A89A-A340965A2BE2}" type="slidenum">
              <a:rPr lang="en-US" smtClean="0"/>
              <a:pPr/>
              <a:t>2</a:t>
            </a:fld>
            <a:endParaRPr lang="en-US" dirty="0"/>
          </a:p>
        </p:txBody>
      </p:sp>
      <p:sp>
        <p:nvSpPr>
          <p:cNvPr id="11" name="Plaque 10">
            <a:extLst>
              <a:ext uri="{FF2B5EF4-FFF2-40B4-BE49-F238E27FC236}">
                <a16:creationId xmlns:a16="http://schemas.microsoft.com/office/drawing/2014/main" xmlns="" id="{95E724B3-E95F-E150-E7F9-1C3F634EF02A}"/>
              </a:ext>
              <a:ext uri="{C183D7F6-B498-43B3-948B-1728B52AA6E4}">
                <adec:decorative xmlns:adec="http://schemas.microsoft.com/office/drawing/2017/decorative" xmlns="" val="1"/>
              </a:ext>
            </a:extLst>
          </p:cNvPr>
          <p:cNvSpPr/>
          <p:nvPr/>
        </p:nvSpPr>
        <p:spPr>
          <a:xfrm>
            <a:off x="1332854" y="1782305"/>
            <a:ext cx="9546956" cy="3270142"/>
          </a:xfrm>
          <a:prstGeom prst="plaque">
            <a:avLst>
              <a:gd name="adj" fmla="val 7602"/>
            </a:avLst>
          </a:prstGeom>
          <a:no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a:extLst>
              <a:ext uri="{FF2B5EF4-FFF2-40B4-BE49-F238E27FC236}">
                <a16:creationId xmlns:a16="http://schemas.microsoft.com/office/drawing/2014/main" xmlns="" id="{FBFEC193-4F90-6CAE-6259-21C8B6A84825}"/>
              </a:ext>
              <a:ext uri="{C183D7F6-B498-43B3-948B-1728B52AA6E4}">
                <adec:decorative xmlns:adec="http://schemas.microsoft.com/office/drawing/2017/decorative" xmlns="" val="1"/>
              </a:ext>
            </a:extLst>
          </p:cNvPr>
          <p:cNvPicPr>
            <a:picLocks noChangeAspect="1"/>
          </p:cNvPicPr>
          <p:nvPr/>
        </p:nvPicPr>
        <p:blipFill>
          <a:blip r:embed="rId4" cstate="screen">
            <a:extLst>
              <a:ext uri="{BEBA8EAE-BF5A-486C-A8C5-ECC9F3942E4B}">
                <a14:imgProps xmlns:a14="http://schemas.microsoft.com/office/drawing/2010/main">
                  <a14:imgLayer r:embed="rId5">
                    <a14:imgEffect>
                      <a14:saturation sat="35000"/>
                    </a14:imgEffect>
                  </a14:imgLayer>
                </a14:imgProps>
              </a:ext>
              <a:ext uri="{28A0092B-C50C-407E-A947-70E740481C1C}">
                <a14:useLocalDpi xmlns:a14="http://schemas.microsoft.com/office/drawing/2010/main"/>
              </a:ext>
            </a:extLst>
          </a:blip>
          <a:stretch>
            <a:fillRect/>
          </a:stretch>
        </p:blipFill>
        <p:spPr>
          <a:xfrm>
            <a:off x="5608561" y="4925255"/>
            <a:ext cx="972078" cy="285381"/>
          </a:xfrm>
          <a:prstGeom prst="rect">
            <a:avLst/>
          </a:prstGeom>
        </p:spPr>
      </p:pic>
      <p:pic>
        <p:nvPicPr>
          <p:cNvPr id="13" name="Picture 12">
            <a:extLst>
              <a:ext uri="{FF2B5EF4-FFF2-40B4-BE49-F238E27FC236}">
                <a16:creationId xmlns:a16="http://schemas.microsoft.com/office/drawing/2014/main" xmlns="" id="{6F119B25-42CB-340B-ACB4-22178DF129D4}"/>
              </a:ext>
              <a:ext uri="{C183D7F6-B498-43B3-948B-1728B52AA6E4}">
                <adec:decorative xmlns:adec="http://schemas.microsoft.com/office/drawing/2017/decorative" xmlns="" val="1"/>
              </a:ext>
            </a:extLst>
          </p:cNvPr>
          <p:cNvPicPr>
            <a:picLocks noChangeAspect="1"/>
          </p:cNvPicPr>
          <p:nvPr/>
        </p:nvPicPr>
        <p:blipFill>
          <a:blip r:embed="rId4" cstate="screen">
            <a:extLst>
              <a:ext uri="{BEBA8EAE-BF5A-486C-A8C5-ECC9F3942E4B}">
                <a14:imgProps xmlns:a14="http://schemas.microsoft.com/office/drawing/2010/main">
                  <a14:imgLayer r:embed="rId5">
                    <a14:imgEffect>
                      <a14:saturation sat="35000"/>
                    </a14:imgEffect>
                  </a14:imgLayer>
                </a14:imgProps>
              </a:ext>
              <a:ext uri="{28A0092B-C50C-407E-A947-70E740481C1C}">
                <a14:useLocalDpi xmlns:a14="http://schemas.microsoft.com/office/drawing/2010/main"/>
              </a:ext>
            </a:extLst>
          </a:blip>
          <a:stretch>
            <a:fillRect/>
          </a:stretch>
        </p:blipFill>
        <p:spPr>
          <a:xfrm rot="10800000">
            <a:off x="5608561" y="1624116"/>
            <a:ext cx="972078" cy="285381"/>
          </a:xfrm>
          <a:prstGeom prst="rect">
            <a:avLst/>
          </a:prstGeom>
        </p:spPr>
      </p:pic>
    </p:spTree>
    <p:extLst>
      <p:ext uri="{BB962C8B-B14F-4D97-AF65-F5344CB8AC3E}">
        <p14:creationId xmlns:p14="http://schemas.microsoft.com/office/powerpoint/2010/main" val="4334817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12DF434-28DB-4621-A497-D62C41CE0419}"/>
              </a:ext>
            </a:extLst>
          </p:cNvPr>
          <p:cNvSpPr>
            <a:spLocks noGrp="1"/>
          </p:cNvSpPr>
          <p:nvPr>
            <p:ph type="title"/>
          </p:nvPr>
        </p:nvSpPr>
        <p:spPr>
          <a:xfrm>
            <a:off x="6099048" y="530352"/>
            <a:ext cx="5385816" cy="1925465"/>
          </a:xfrm>
        </p:spPr>
        <p:txBody>
          <a:bodyPr anchor="b">
            <a:normAutofit/>
          </a:bodyPr>
          <a:lstStyle/>
          <a:p>
            <a:r>
              <a:rPr lang="en-US" dirty="0"/>
              <a:t>Agenda</a:t>
            </a:r>
          </a:p>
        </p:txBody>
      </p:sp>
      <p:pic>
        <p:nvPicPr>
          <p:cNvPr id="12" name="Picture Placeholder 11" descr="A close up of white and pink flowers">
            <a:extLst>
              <a:ext uri="{FF2B5EF4-FFF2-40B4-BE49-F238E27FC236}">
                <a16:creationId xmlns:a16="http://schemas.microsoft.com/office/drawing/2014/main" xmlns="" id="{638025BA-3E49-3EFD-417E-955B4B95B2B0}"/>
              </a:ext>
            </a:extLst>
          </p:cNvPr>
          <p:cNvPicPr>
            <a:picLocks noGrp="1" noChangeAspect="1"/>
          </p:cNvPicPr>
          <p:nvPr>
            <p:ph type="pic" sz="quarter" idx="13"/>
          </p:nvPr>
        </p:nvPicPr>
        <p:blipFill>
          <a:blip r:embed="rId3" cstate="screen">
            <a:extLst>
              <a:ext uri="{28A0092B-C50C-407E-A947-70E740481C1C}">
                <a14:useLocalDpi xmlns:a14="http://schemas.microsoft.com/office/drawing/2010/main"/>
              </a:ext>
            </a:extLst>
          </a:blip>
          <a:srcRect/>
          <a:stretch/>
        </p:blipFill>
        <p:spPr>
          <a:xfrm>
            <a:off x="1" y="0"/>
            <a:ext cx="5174458" cy="6858000"/>
          </a:xfrm>
        </p:spPr>
      </p:pic>
      <p:sp>
        <p:nvSpPr>
          <p:cNvPr id="3" name="Content Placeholder 2">
            <a:extLst>
              <a:ext uri="{FF2B5EF4-FFF2-40B4-BE49-F238E27FC236}">
                <a16:creationId xmlns:a16="http://schemas.microsoft.com/office/drawing/2014/main" xmlns="" id="{22788C46-D0BC-4307-AE55-7601A139E7CB}"/>
              </a:ext>
            </a:extLst>
          </p:cNvPr>
          <p:cNvSpPr>
            <a:spLocks noGrp="1"/>
          </p:cNvSpPr>
          <p:nvPr>
            <p:ph sz="quarter" idx="4"/>
          </p:nvPr>
        </p:nvSpPr>
        <p:spPr>
          <a:xfrm>
            <a:off x="5849112" y="2886891"/>
            <a:ext cx="5385816" cy="3291840"/>
          </a:xfrm>
        </p:spPr>
        <p:txBody>
          <a:bodyPr vert="horz" lIns="91440" tIns="45720" rIns="91440" bIns="45720" rtlCol="0" anchor="t">
            <a:normAutofit fontScale="77500" lnSpcReduction="20000"/>
          </a:bodyPr>
          <a:lstStyle/>
          <a:p>
            <a:r>
              <a:rPr lang="en-US" dirty="0"/>
              <a:t> </a:t>
            </a:r>
          </a:p>
          <a:p>
            <a:pPr algn="l">
              <a:buFont typeface="+mj-lt"/>
              <a:buAutoNum type="arabicPeriod"/>
            </a:pPr>
            <a:r>
              <a:rPr lang="en-US" sz="2400" b="0" i="0" dirty="0">
                <a:solidFill>
                  <a:srgbClr val="0D0D0D"/>
                </a:solidFill>
                <a:effectLst/>
                <a:latin typeface="Times New Roman" panose="02020603050405020304" pitchFamily="18" charset="0"/>
                <a:cs typeface="Times New Roman" panose="02020603050405020304" pitchFamily="18" charset="0"/>
              </a:rPr>
              <a:t>Problem Statement</a:t>
            </a:r>
          </a:p>
          <a:p>
            <a:pPr algn="l">
              <a:buFont typeface="+mj-lt"/>
              <a:buAutoNum type="arabicPeriod"/>
            </a:pPr>
            <a:r>
              <a:rPr lang="en-US" sz="2400" b="0" i="0" dirty="0">
                <a:solidFill>
                  <a:srgbClr val="0D0D0D"/>
                </a:solidFill>
                <a:effectLst/>
                <a:latin typeface="Times New Roman" panose="02020603050405020304" pitchFamily="18" charset="0"/>
                <a:cs typeface="Times New Roman" panose="02020603050405020304" pitchFamily="18" charset="0"/>
              </a:rPr>
              <a:t>Project Overview</a:t>
            </a:r>
          </a:p>
          <a:p>
            <a:pPr algn="l">
              <a:buFont typeface="+mj-lt"/>
              <a:buAutoNum type="arabicPeriod"/>
            </a:pPr>
            <a:r>
              <a:rPr lang="en-US" sz="2400" b="0" i="0" dirty="0">
                <a:solidFill>
                  <a:srgbClr val="0D0D0D"/>
                </a:solidFill>
                <a:effectLst/>
                <a:latin typeface="Times New Roman" panose="02020603050405020304" pitchFamily="18" charset="0"/>
                <a:cs typeface="Times New Roman" panose="02020603050405020304" pitchFamily="18" charset="0"/>
              </a:rPr>
              <a:t>End Users</a:t>
            </a:r>
          </a:p>
          <a:p>
            <a:pPr algn="l">
              <a:buFont typeface="+mj-lt"/>
              <a:buAutoNum type="arabicPeriod"/>
            </a:pPr>
            <a:r>
              <a:rPr lang="en-US" sz="2400" b="0" i="0" dirty="0">
                <a:solidFill>
                  <a:srgbClr val="0D0D0D"/>
                </a:solidFill>
                <a:effectLst/>
                <a:latin typeface="Times New Roman" panose="02020603050405020304" pitchFamily="18" charset="0"/>
                <a:cs typeface="Times New Roman" panose="02020603050405020304" pitchFamily="18" charset="0"/>
              </a:rPr>
              <a:t>Our Solution and Proposition</a:t>
            </a:r>
          </a:p>
          <a:p>
            <a:pPr algn="l">
              <a:buFont typeface="+mj-lt"/>
              <a:buAutoNum type="arabicPeriod"/>
            </a:pPr>
            <a:r>
              <a:rPr lang="en-US" sz="2400" dirty="0">
                <a:solidFill>
                  <a:srgbClr val="0D0D0D"/>
                </a:solidFill>
                <a:latin typeface="Times New Roman" panose="02020603050405020304" pitchFamily="18" charset="0"/>
                <a:cs typeface="Times New Roman" panose="02020603050405020304" pitchFamily="18" charset="0"/>
              </a:rPr>
              <a:t>Dataset Description</a:t>
            </a:r>
            <a:endParaRPr lang="en-US" sz="2400" b="0" i="0" dirty="0">
              <a:solidFill>
                <a:srgbClr val="0D0D0D"/>
              </a:solidFill>
              <a:effectLst/>
              <a:latin typeface="Times New Roman" panose="02020603050405020304" pitchFamily="18" charset="0"/>
              <a:cs typeface="Times New Roman" panose="02020603050405020304" pitchFamily="18" charset="0"/>
            </a:endParaRPr>
          </a:p>
          <a:p>
            <a:pPr algn="l">
              <a:buFont typeface="+mj-lt"/>
              <a:buAutoNum type="arabicPeriod"/>
            </a:pPr>
            <a:r>
              <a:rPr lang="en-US" sz="2400" b="0" i="0" dirty="0">
                <a:solidFill>
                  <a:srgbClr val="0D0D0D"/>
                </a:solidFill>
                <a:effectLst/>
                <a:latin typeface="Times New Roman" panose="02020603050405020304" pitchFamily="18" charset="0"/>
                <a:cs typeface="Times New Roman" panose="02020603050405020304" pitchFamily="18" charset="0"/>
              </a:rPr>
              <a:t>Modelling Approach</a:t>
            </a:r>
          </a:p>
          <a:p>
            <a:pPr algn="l">
              <a:buFont typeface="+mj-lt"/>
              <a:buAutoNum type="arabicPeriod"/>
            </a:pPr>
            <a:r>
              <a:rPr lang="en-US" sz="2400" b="0" i="0" dirty="0">
                <a:solidFill>
                  <a:srgbClr val="0D0D0D"/>
                </a:solidFill>
                <a:effectLst/>
                <a:latin typeface="Times New Roman" panose="02020603050405020304" pitchFamily="18" charset="0"/>
                <a:cs typeface="Times New Roman" panose="02020603050405020304" pitchFamily="18" charset="0"/>
              </a:rPr>
              <a:t>Results and </a:t>
            </a:r>
            <a:r>
              <a:rPr lang="en-US" sz="2400" dirty="0">
                <a:solidFill>
                  <a:srgbClr val="0D0D0D"/>
                </a:solidFill>
                <a:latin typeface="Times New Roman" panose="02020603050405020304" pitchFamily="18" charset="0"/>
                <a:cs typeface="Times New Roman" panose="02020603050405020304" pitchFamily="18" charset="0"/>
              </a:rPr>
              <a:t>Discussion</a:t>
            </a:r>
            <a:endParaRPr lang="en-US" sz="2400" b="0" i="0" dirty="0">
              <a:solidFill>
                <a:srgbClr val="0D0D0D"/>
              </a:solidFill>
              <a:effectLst/>
              <a:latin typeface="Times New Roman" panose="02020603050405020304" pitchFamily="18" charset="0"/>
              <a:cs typeface="Times New Roman" panose="02020603050405020304" pitchFamily="18" charset="0"/>
            </a:endParaRPr>
          </a:p>
          <a:p>
            <a:pPr algn="l">
              <a:buFont typeface="+mj-lt"/>
              <a:buAutoNum type="arabicPeriod"/>
            </a:pPr>
            <a:r>
              <a:rPr lang="en-US" sz="2400" b="0" i="0" dirty="0">
                <a:solidFill>
                  <a:srgbClr val="0D0D0D"/>
                </a:solidFill>
                <a:effectLst/>
                <a:latin typeface="Times New Roman" panose="02020603050405020304" pitchFamily="18" charset="0"/>
                <a:cs typeface="Times New Roman" panose="02020603050405020304" pitchFamily="18" charset="0"/>
              </a:rPr>
              <a:t>Conclusion</a:t>
            </a:r>
          </a:p>
          <a:p>
            <a:endParaRPr lang="en-US" dirty="0"/>
          </a:p>
        </p:txBody>
      </p:sp>
      <p:sp>
        <p:nvSpPr>
          <p:cNvPr id="4" name="Footer Placeholder 3">
            <a:extLst>
              <a:ext uri="{FF2B5EF4-FFF2-40B4-BE49-F238E27FC236}">
                <a16:creationId xmlns:a16="http://schemas.microsoft.com/office/drawing/2014/main" xmlns="" id="{0E1BC27E-ED02-E738-1B43-E66F422BD1FC}"/>
              </a:ext>
            </a:extLst>
          </p:cNvPr>
          <p:cNvSpPr>
            <a:spLocks noGrp="1"/>
          </p:cNvSpPr>
          <p:nvPr>
            <p:ph type="ftr" sz="quarter" idx="11"/>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xmlns="" id="{E902A7C2-1D63-EFD6-869B-2F167F966380}"/>
              </a:ext>
            </a:extLst>
          </p:cNvPr>
          <p:cNvSpPr>
            <a:spLocks noGrp="1"/>
          </p:cNvSpPr>
          <p:nvPr>
            <p:ph type="sldNum" sz="quarter" idx="12"/>
          </p:nvPr>
        </p:nvSpPr>
        <p:spPr/>
        <p:txBody>
          <a:bodyPr/>
          <a:lstStyle/>
          <a:p>
            <a:fld id="{294A09A9-5501-47C1-A89A-A340965A2BE2}" type="slidenum">
              <a:rPr lang="en-US" smtClean="0"/>
              <a:t>3</a:t>
            </a:fld>
            <a:endParaRPr lang="en-US" dirty="0"/>
          </a:p>
        </p:txBody>
      </p:sp>
    </p:spTree>
    <p:extLst>
      <p:ext uri="{BB962C8B-B14F-4D97-AF65-F5344CB8AC3E}">
        <p14:creationId xmlns:p14="http://schemas.microsoft.com/office/powerpoint/2010/main" val="37245998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54ABE40-AA00-F366-A36A-B3F1AADBF025}"/>
              </a:ext>
            </a:extLst>
          </p:cNvPr>
          <p:cNvSpPr>
            <a:spLocks noGrp="1"/>
          </p:cNvSpPr>
          <p:nvPr>
            <p:ph type="title"/>
          </p:nvPr>
        </p:nvSpPr>
        <p:spPr>
          <a:noFill/>
        </p:spPr>
        <p:txBody>
          <a:bodyPr>
            <a:noAutofit/>
          </a:bodyPr>
          <a:lstStyle/>
          <a:p>
            <a:r>
              <a:rPr lang="en-IN" sz="3200" b="1" dirty="0"/>
              <a:t>PROBLEM STATEMENT</a:t>
            </a:r>
            <a:endParaRPr lang="en-US" sz="3200" dirty="0"/>
          </a:p>
        </p:txBody>
      </p:sp>
      <p:pic>
        <p:nvPicPr>
          <p:cNvPr id="9" name="Picture Placeholder 5" descr="A group of orange flowers">
            <a:extLst>
              <a:ext uri="{FF2B5EF4-FFF2-40B4-BE49-F238E27FC236}">
                <a16:creationId xmlns:a16="http://schemas.microsoft.com/office/drawing/2014/main" xmlns="" id="{B0E612D5-D631-0C31-BE9E-287392433299}"/>
              </a:ext>
            </a:extLst>
          </p:cNvPr>
          <p:cNvPicPr>
            <a:picLocks noGrp="1" noChangeAspect="1"/>
          </p:cNvPicPr>
          <p:nvPr>
            <p:ph type="pic" sz="quarter" idx="13"/>
          </p:nvPr>
        </p:nvPicPr>
        <p:blipFill rotWithShape="1">
          <a:blip r:embed="rId3" cstate="screen">
            <a:extLst>
              <a:ext uri="{BEBA8EAE-BF5A-486C-A8C5-ECC9F3942E4B}">
                <a14:imgProps xmlns:a14="http://schemas.microsoft.com/office/drawing/2010/main">
                  <a14:imgLayer r:embed="rId4">
                    <a14:imgEffect>
                      <a14:colorTemperature colorTemp="6501"/>
                    </a14:imgEffect>
                    <a14:imgEffect>
                      <a14:saturation sat="62000"/>
                    </a14:imgEffect>
                  </a14:imgLayer>
                </a14:imgProps>
              </a:ext>
              <a:ext uri="{28A0092B-C50C-407E-A947-70E740481C1C}">
                <a14:useLocalDpi xmlns:a14="http://schemas.microsoft.com/office/drawing/2010/main"/>
              </a:ext>
            </a:extLst>
          </a:blip>
          <a:srcRect t="24" b="24"/>
          <a:stretch/>
        </p:blipFill>
        <p:spPr>
          <a:solidFill>
            <a:schemeClr val="bg1">
              <a:lumMod val="95000"/>
            </a:schemeClr>
          </a:solidFill>
        </p:spPr>
      </p:pic>
      <p:sp>
        <p:nvSpPr>
          <p:cNvPr id="3" name="Subtitle 2">
            <a:extLst>
              <a:ext uri="{FF2B5EF4-FFF2-40B4-BE49-F238E27FC236}">
                <a16:creationId xmlns:a16="http://schemas.microsoft.com/office/drawing/2014/main" xmlns="" id="{72446868-83F0-CEEF-5E60-6D55C93B523F}"/>
              </a:ext>
            </a:extLst>
          </p:cNvPr>
          <p:cNvSpPr>
            <a:spLocks noGrp="1"/>
          </p:cNvSpPr>
          <p:nvPr>
            <p:ph sz="quarter" idx="12"/>
          </p:nvPr>
        </p:nvSpPr>
        <p:spPr>
          <a:xfrm>
            <a:off x="5193792" y="3056709"/>
            <a:ext cx="6419088" cy="3344091"/>
          </a:xfrm>
          <a:noFill/>
        </p:spPr>
        <p:txBody>
          <a:bodyPr>
            <a:normAutofit lnSpcReduction="10000"/>
          </a:bodyPr>
          <a:lstStyle/>
          <a:p>
            <a:pPr algn="just" fontAlgn="ctr">
              <a:buFont typeface="Arial" panose="020B0604020202020204" pitchFamily="34" charset="0"/>
              <a:buChar char="•"/>
            </a:pPr>
            <a:r>
              <a:rPr lang="en-US" sz="2400" b="0" i="0" dirty="0">
                <a:solidFill>
                  <a:srgbClr val="001D35"/>
                </a:solidFill>
                <a:effectLst/>
                <a:latin typeface="Times New Roman" panose="02020603050405020304" pitchFamily="18" charset="0"/>
                <a:cs typeface="Times New Roman" panose="02020603050405020304" pitchFamily="18" charset="0"/>
              </a:rPr>
              <a:t>Analyzing employee data can help identify top performers and those who may need more motivation or help with performance. </a:t>
            </a:r>
          </a:p>
          <a:p>
            <a:pPr algn="just" fontAlgn="ctr">
              <a:buFont typeface="Arial" panose="020B0604020202020204" pitchFamily="34" charset="0"/>
              <a:buChar char="•"/>
            </a:pPr>
            <a:r>
              <a:rPr lang="en-US" sz="2400" b="0" i="0" dirty="0">
                <a:solidFill>
                  <a:srgbClr val="001D35"/>
                </a:solidFill>
                <a:effectLst/>
                <a:latin typeface="Times New Roman" panose="02020603050405020304" pitchFamily="18" charset="0"/>
                <a:cs typeface="Times New Roman" panose="02020603050405020304" pitchFamily="18" charset="0"/>
              </a:rPr>
              <a:t> Improving productivity: Tracking attendance can help identify trends and patterns that can lead to improved productivity. </a:t>
            </a:r>
          </a:p>
          <a:p>
            <a:pPr algn="just">
              <a:buFont typeface="Arial" panose="020B0604020202020204" pitchFamily="34" charset="0"/>
              <a:buChar char="•"/>
            </a:pPr>
            <a:r>
              <a:rPr lang="en-US" sz="2400" b="0" i="0" dirty="0">
                <a:solidFill>
                  <a:srgbClr val="001D35"/>
                </a:solidFill>
                <a:effectLst/>
                <a:latin typeface="Times New Roman" panose="02020603050405020304" pitchFamily="18" charset="0"/>
                <a:cs typeface="Times New Roman" panose="02020603050405020304" pitchFamily="18" charset="0"/>
              </a:rPr>
              <a:t> Improving performance: Employees who feel valued are more motivated to perform well.      </a:t>
            </a:r>
          </a:p>
          <a:p>
            <a:pPr algn="just"/>
            <a:endParaRPr lang="en-US" dirty="0"/>
          </a:p>
        </p:txBody>
      </p:sp>
    </p:spTree>
    <p:extLst>
      <p:ext uri="{BB962C8B-B14F-4D97-AF65-F5344CB8AC3E}">
        <p14:creationId xmlns:p14="http://schemas.microsoft.com/office/powerpoint/2010/main" val="35418739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635F5E3-2B1C-7C0A-8581-67A9052D13AA}"/>
              </a:ext>
            </a:extLst>
          </p:cNvPr>
          <p:cNvSpPr>
            <a:spLocks noGrp="1"/>
          </p:cNvSpPr>
          <p:nvPr>
            <p:ph type="title"/>
          </p:nvPr>
        </p:nvSpPr>
        <p:spPr>
          <a:xfrm>
            <a:off x="932688" y="1408176"/>
            <a:ext cx="3392424" cy="4014216"/>
          </a:xfrm>
          <a:noFill/>
        </p:spPr>
        <p:txBody>
          <a:bodyPr>
            <a:normAutofit/>
          </a:bodyPr>
          <a:lstStyle/>
          <a:p>
            <a:r>
              <a:rPr lang="en-US" dirty="0"/>
              <a:t>PROJECT OVERVIEW</a:t>
            </a:r>
          </a:p>
        </p:txBody>
      </p:sp>
      <p:sp>
        <p:nvSpPr>
          <p:cNvPr id="3" name="Content Placeholder 2">
            <a:extLst>
              <a:ext uri="{FF2B5EF4-FFF2-40B4-BE49-F238E27FC236}">
                <a16:creationId xmlns:a16="http://schemas.microsoft.com/office/drawing/2014/main" xmlns="" id="{A6A33159-D030-2F82-A142-F75940728319}"/>
              </a:ext>
            </a:extLst>
          </p:cNvPr>
          <p:cNvSpPr>
            <a:spLocks noGrp="1"/>
          </p:cNvSpPr>
          <p:nvPr>
            <p:ph sz="quarter" idx="12"/>
          </p:nvPr>
        </p:nvSpPr>
        <p:spPr>
          <a:xfrm>
            <a:off x="5724144" y="1797450"/>
            <a:ext cx="5696712" cy="3758184"/>
          </a:xfrm>
          <a:noFill/>
        </p:spPr>
        <p:txBody>
          <a:bodyPr vert="horz" lIns="91440" tIns="45720" rIns="91440" bIns="45720" rtlCol="0" anchor="t">
            <a:normAutofit/>
          </a:bodyPr>
          <a:lstStyle/>
          <a:p>
            <a:r>
              <a:rPr lang="en-US" dirty="0">
                <a:latin typeface="Times New Roman" panose="02020603050405020304" pitchFamily="18" charset="0"/>
                <a:cs typeface="Times New Roman" panose="02020603050405020304" pitchFamily="18" charset="0"/>
              </a:rPr>
              <a:t> The goal of this project is to analyze employee data to gain insights into workforce demographics, performance, attrition, and other key metrics. By conducting an in-depth analysis, the project aims to support data-driven decision-making for human resources (HR) and organizational development, improve employee retention strategies, and optimize workforce management</a:t>
            </a:r>
            <a:r>
              <a:rPr lang="en-US" dirty="0"/>
              <a:t>.</a:t>
            </a:r>
          </a:p>
        </p:txBody>
      </p:sp>
      <p:sp>
        <p:nvSpPr>
          <p:cNvPr id="4" name="Footer Placeholder 3">
            <a:extLst>
              <a:ext uri="{FF2B5EF4-FFF2-40B4-BE49-F238E27FC236}">
                <a16:creationId xmlns:a16="http://schemas.microsoft.com/office/drawing/2014/main" xmlns="" id="{2B8D929C-9009-957F-5897-9AA1649E6C70}"/>
              </a:ext>
            </a:extLst>
          </p:cNvPr>
          <p:cNvSpPr>
            <a:spLocks noGrp="1"/>
          </p:cNvSpPr>
          <p:nvPr>
            <p:ph type="ftr" sz="quarter" idx="10"/>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xmlns="" id="{4398EC13-CC66-14BE-C305-D90EB840C4EC}"/>
              </a:ext>
            </a:extLst>
          </p:cNvPr>
          <p:cNvSpPr>
            <a:spLocks noGrp="1"/>
          </p:cNvSpPr>
          <p:nvPr>
            <p:ph type="sldNum" sz="quarter" idx="11"/>
          </p:nvPr>
        </p:nvSpPr>
        <p:spPr/>
        <p:txBody>
          <a:bodyPr/>
          <a:lstStyle/>
          <a:p>
            <a:fld id="{294A09A9-5501-47C1-A89A-A340965A2BE2}" type="slidenum">
              <a:rPr lang="en-US" smtClean="0"/>
              <a:pPr/>
              <a:t>5</a:t>
            </a:fld>
            <a:endParaRPr lang="en-US" dirty="0"/>
          </a:p>
        </p:txBody>
      </p:sp>
    </p:spTree>
    <p:extLst>
      <p:ext uri="{BB962C8B-B14F-4D97-AF65-F5344CB8AC3E}">
        <p14:creationId xmlns:p14="http://schemas.microsoft.com/office/powerpoint/2010/main" val="19024245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B8270AC-601F-D537-3460-3FE09CC6AC14}"/>
              </a:ext>
            </a:extLst>
          </p:cNvPr>
          <p:cNvSpPr>
            <a:spLocks noGrp="1"/>
          </p:cNvSpPr>
          <p:nvPr>
            <p:ph type="title"/>
          </p:nvPr>
        </p:nvSpPr>
        <p:spPr>
          <a:xfrm>
            <a:off x="932688" y="228600"/>
            <a:ext cx="9528048" cy="1600200"/>
          </a:xfrm>
        </p:spPr>
        <p:txBody>
          <a:bodyPr/>
          <a:lstStyle/>
          <a:p>
            <a:r>
              <a:rPr lang="en-US" dirty="0"/>
              <a:t> WHO ARE THE END USERS</a:t>
            </a:r>
          </a:p>
        </p:txBody>
      </p:sp>
      <p:sp>
        <p:nvSpPr>
          <p:cNvPr id="5" name="Content Placeholder 4">
            <a:extLst>
              <a:ext uri="{FF2B5EF4-FFF2-40B4-BE49-F238E27FC236}">
                <a16:creationId xmlns:a16="http://schemas.microsoft.com/office/drawing/2014/main" xmlns="" id="{54593D07-3857-8A04-606E-258D1E9908D5}"/>
              </a:ext>
            </a:extLst>
          </p:cNvPr>
          <p:cNvSpPr>
            <a:spLocks noGrp="1"/>
          </p:cNvSpPr>
          <p:nvPr>
            <p:ph sz="quarter" idx="12"/>
          </p:nvPr>
        </p:nvSpPr>
        <p:spPr>
          <a:xfrm>
            <a:off x="932688" y="2403565"/>
            <a:ext cx="4864608" cy="3971109"/>
          </a:xfrm>
        </p:spPr>
        <p:txBody>
          <a:bodyPr>
            <a:normAutofit/>
          </a:bodyPr>
          <a:lstStyle/>
          <a:p>
            <a:r>
              <a:rPr lang="en-US" sz="2000" b="1" dirty="0">
                <a:latin typeface="Times New Roman" panose="02020603050405020304" pitchFamily="18" charset="0"/>
                <a:cs typeface="Times New Roman" panose="02020603050405020304" pitchFamily="18" charset="0"/>
              </a:rPr>
              <a:t>Human Resources (HR) Department</a:t>
            </a:r>
          </a:p>
          <a:p>
            <a:pPr>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Role</a:t>
            </a:r>
            <a:r>
              <a:rPr lang="en-US" sz="2000" dirty="0">
                <a:latin typeface="Times New Roman" panose="02020603050405020304" pitchFamily="18" charset="0"/>
                <a:cs typeface="Times New Roman" panose="02020603050405020304" pitchFamily="18" charset="0"/>
              </a:rPr>
              <a:t>: HR teams are responsible for managing recruitment, employee engagement, retention, and overall workforce planning.</a:t>
            </a:r>
          </a:p>
          <a:p>
            <a:r>
              <a:rPr lang="en-US" sz="2000" b="1" dirty="0">
                <a:latin typeface="Times New Roman" panose="02020603050405020304" pitchFamily="18" charset="0"/>
                <a:cs typeface="Times New Roman" panose="02020603050405020304" pitchFamily="18" charset="0"/>
              </a:rPr>
              <a:t>Senior Leadership and Executives</a:t>
            </a:r>
          </a:p>
          <a:p>
            <a:pPr>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Role</a:t>
            </a:r>
            <a:r>
              <a:rPr lang="en-US" sz="2000" dirty="0">
                <a:latin typeface="Times New Roman" panose="02020603050405020304" pitchFamily="18" charset="0"/>
                <a:cs typeface="Times New Roman" panose="02020603050405020304" pitchFamily="18" charset="0"/>
              </a:rPr>
              <a:t>: This group includes the CEO, COO, and other executives responsible for setting organizational strategy and ensuring business success.</a:t>
            </a:r>
          </a:p>
          <a:p>
            <a:pPr>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p:txBody>
      </p:sp>
      <p:sp>
        <p:nvSpPr>
          <p:cNvPr id="6" name="Content Placeholder 5">
            <a:extLst>
              <a:ext uri="{FF2B5EF4-FFF2-40B4-BE49-F238E27FC236}">
                <a16:creationId xmlns:a16="http://schemas.microsoft.com/office/drawing/2014/main" xmlns="" id="{9D5BB6B2-ED6A-BB7C-2FF7-FB659089012C}"/>
              </a:ext>
            </a:extLst>
          </p:cNvPr>
          <p:cNvSpPr>
            <a:spLocks noGrp="1"/>
          </p:cNvSpPr>
          <p:nvPr>
            <p:ph sz="quarter" idx="13"/>
          </p:nvPr>
        </p:nvSpPr>
        <p:spPr>
          <a:xfrm>
            <a:off x="6684264" y="2246811"/>
            <a:ext cx="4864608" cy="4127863"/>
          </a:xfrm>
        </p:spPr>
        <p:txBody>
          <a:bodyPr/>
          <a:lstStyle/>
          <a:p>
            <a:r>
              <a:rPr lang="en-US" sz="2000" b="1" dirty="0">
                <a:latin typeface="Times New Roman" panose="02020603050405020304" pitchFamily="18" charset="0"/>
                <a:cs typeface="Times New Roman" panose="02020603050405020304" pitchFamily="18" charset="0"/>
              </a:rPr>
              <a:t>Managers and Team Leads</a:t>
            </a:r>
          </a:p>
          <a:p>
            <a:pPr>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Role</a:t>
            </a:r>
            <a:r>
              <a:rPr lang="en-US" sz="2000" dirty="0">
                <a:latin typeface="Times New Roman" panose="02020603050405020304" pitchFamily="18" charset="0"/>
                <a:cs typeface="Times New Roman" panose="02020603050405020304" pitchFamily="18" charset="0"/>
              </a:rPr>
              <a:t>: Managers oversee specific teams and are responsible for performance management, team growth, and operational efficiency.</a:t>
            </a:r>
          </a:p>
          <a:p>
            <a:r>
              <a:rPr lang="en-US" sz="2000" b="1" dirty="0">
                <a:latin typeface="Times New Roman" panose="02020603050405020304" pitchFamily="18" charset="0"/>
                <a:cs typeface="Times New Roman" panose="02020603050405020304" pitchFamily="18" charset="0"/>
              </a:rPr>
              <a:t>Finance Department</a:t>
            </a:r>
          </a:p>
          <a:p>
            <a:pPr>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Role</a:t>
            </a:r>
            <a:r>
              <a:rPr lang="en-US" sz="2000" dirty="0">
                <a:latin typeface="Times New Roman" panose="02020603050405020304" pitchFamily="18" charset="0"/>
                <a:cs typeface="Times New Roman" panose="02020603050405020304" pitchFamily="18" charset="0"/>
              </a:rPr>
              <a:t>: The finance team manages budgeting, payroll, and financial planning for compensation and benefits.</a:t>
            </a:r>
          </a:p>
          <a:p>
            <a:endParaRPr lang="en-US" dirty="0"/>
          </a:p>
        </p:txBody>
      </p:sp>
      <p:sp>
        <p:nvSpPr>
          <p:cNvPr id="3" name="Footer Placeholder 2">
            <a:extLst>
              <a:ext uri="{FF2B5EF4-FFF2-40B4-BE49-F238E27FC236}">
                <a16:creationId xmlns:a16="http://schemas.microsoft.com/office/drawing/2014/main" xmlns="" id="{8D66D170-AC52-72BE-0CB6-F9F504A3D24A}"/>
              </a:ext>
            </a:extLst>
          </p:cNvPr>
          <p:cNvSpPr>
            <a:spLocks noGrp="1"/>
          </p:cNvSpPr>
          <p:nvPr>
            <p:ph type="ftr" sz="quarter" idx="10"/>
          </p:nvPr>
        </p:nvSpPr>
        <p:spPr>
          <a:xfrm>
            <a:off x="932688" y="6356350"/>
            <a:ext cx="4114800" cy="365125"/>
          </a:xfrm>
        </p:spPr>
        <p:txBody>
          <a:bodyPr/>
          <a:lstStyle/>
          <a:p>
            <a:r>
              <a:rPr lang="en-US" dirty="0"/>
              <a:t>Presentation title</a:t>
            </a:r>
          </a:p>
        </p:txBody>
      </p:sp>
      <p:sp>
        <p:nvSpPr>
          <p:cNvPr id="4" name="Slide Number Placeholder 3">
            <a:extLst>
              <a:ext uri="{FF2B5EF4-FFF2-40B4-BE49-F238E27FC236}">
                <a16:creationId xmlns:a16="http://schemas.microsoft.com/office/drawing/2014/main" xmlns="" id="{E746466F-9F24-C34E-BBA6-2CB94305520C}"/>
              </a:ext>
            </a:extLst>
          </p:cNvPr>
          <p:cNvSpPr>
            <a:spLocks noGrp="1"/>
          </p:cNvSpPr>
          <p:nvPr>
            <p:ph type="sldNum" sz="quarter" idx="11"/>
          </p:nvPr>
        </p:nvSpPr>
        <p:spPr>
          <a:xfrm>
            <a:off x="10635996" y="6356350"/>
            <a:ext cx="784860" cy="365125"/>
          </a:xfrm>
        </p:spPr>
        <p:txBody>
          <a:bodyPr/>
          <a:lstStyle/>
          <a:p>
            <a:fld id="{294A09A9-5501-47C1-A89A-A340965A2BE2}" type="slidenum">
              <a:rPr lang="en-US" smtClean="0"/>
              <a:pPr/>
              <a:t>6</a:t>
            </a:fld>
            <a:endParaRPr lang="en-US" dirty="0"/>
          </a:p>
        </p:txBody>
      </p:sp>
    </p:spTree>
    <p:extLst>
      <p:ext uri="{BB962C8B-B14F-4D97-AF65-F5344CB8AC3E}">
        <p14:creationId xmlns:p14="http://schemas.microsoft.com/office/powerpoint/2010/main" val="30133433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xmlns="" id="{19443C06-A530-329A-9ECC-3E0484827D92}"/>
              </a:ext>
            </a:extLst>
          </p:cNvPr>
          <p:cNvSpPr>
            <a:spLocks noGrp="1"/>
          </p:cNvSpPr>
          <p:nvPr>
            <p:ph type="title"/>
          </p:nvPr>
        </p:nvSpPr>
        <p:spPr>
          <a:xfrm>
            <a:off x="8101584" y="1408176"/>
            <a:ext cx="3392424" cy="4014216"/>
          </a:xfrm>
        </p:spPr>
        <p:txBody>
          <a:bodyPr anchor="t"/>
          <a:lstStyle/>
          <a:p>
            <a:r>
              <a:rPr lang="en-US" sz="3600" dirty="0"/>
              <a:t>OUR SOLUTION AND ITS VALUE PROPOSITION</a:t>
            </a:r>
          </a:p>
        </p:txBody>
      </p:sp>
      <p:sp>
        <p:nvSpPr>
          <p:cNvPr id="10" name="Content Placeholder 9">
            <a:extLst>
              <a:ext uri="{FF2B5EF4-FFF2-40B4-BE49-F238E27FC236}">
                <a16:creationId xmlns:a16="http://schemas.microsoft.com/office/drawing/2014/main" xmlns="" id="{ED45388B-F6C6-3BAE-BC81-AD233BEC8586}"/>
              </a:ext>
            </a:extLst>
          </p:cNvPr>
          <p:cNvSpPr>
            <a:spLocks noGrp="1"/>
          </p:cNvSpPr>
          <p:nvPr>
            <p:ph sz="quarter" idx="12"/>
          </p:nvPr>
        </p:nvSpPr>
        <p:spPr>
          <a:xfrm>
            <a:off x="932688" y="685800"/>
            <a:ext cx="5276088" cy="1563624"/>
          </a:xfrm>
        </p:spPr>
        <p:txBody>
          <a:bodyPr/>
          <a:lstStyle/>
          <a:p>
            <a:pPr marL="0" indent="0">
              <a:buNone/>
            </a:pPr>
            <a:r>
              <a:rPr lang="en-US" dirty="0"/>
              <a:t> </a:t>
            </a:r>
          </a:p>
          <a:p>
            <a:endParaRPr lang="en-US" dirty="0"/>
          </a:p>
        </p:txBody>
      </p:sp>
      <p:sp>
        <p:nvSpPr>
          <p:cNvPr id="11" name="Content Placeholder 10">
            <a:extLst>
              <a:ext uri="{FF2B5EF4-FFF2-40B4-BE49-F238E27FC236}">
                <a16:creationId xmlns:a16="http://schemas.microsoft.com/office/drawing/2014/main" xmlns="" id="{B83B2F5C-D09B-2126-5784-589918E6E1A2}"/>
              </a:ext>
            </a:extLst>
          </p:cNvPr>
          <p:cNvSpPr>
            <a:spLocks noGrp="1"/>
          </p:cNvSpPr>
          <p:nvPr>
            <p:ph sz="quarter" idx="13"/>
          </p:nvPr>
        </p:nvSpPr>
        <p:spPr>
          <a:xfrm>
            <a:off x="932688" y="1408176"/>
            <a:ext cx="5276088" cy="3483864"/>
          </a:xfrm>
        </p:spPr>
        <p:txBody>
          <a:bodyPr/>
          <a:lstStyle/>
          <a:p>
            <a:r>
              <a:rPr lang="en-US" dirty="0"/>
              <a:t> </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Filtering- Missing values</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Conditional formatting – Blank values</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Pivot table - Summary</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Chart – Data visualization</a:t>
            </a:r>
            <a:endParaRPr lang="en-IN" dirty="0">
              <a:latin typeface="Times New Roman" panose="02020603050405020304" pitchFamily="18" charset="0"/>
              <a:cs typeface="Times New Roman" panose="02020603050405020304" pitchFamily="18" charset="0"/>
            </a:endParaRPr>
          </a:p>
          <a:p>
            <a:endParaRPr lang="en-US" dirty="0"/>
          </a:p>
        </p:txBody>
      </p:sp>
      <p:sp>
        <p:nvSpPr>
          <p:cNvPr id="2" name="Footer Placeholder 1">
            <a:extLst>
              <a:ext uri="{FF2B5EF4-FFF2-40B4-BE49-F238E27FC236}">
                <a16:creationId xmlns:a16="http://schemas.microsoft.com/office/drawing/2014/main" xmlns="" id="{EC4E5619-0985-32B6-EC73-AFBCAB2F1CFA}"/>
              </a:ext>
            </a:extLst>
          </p:cNvPr>
          <p:cNvSpPr>
            <a:spLocks noGrp="1"/>
          </p:cNvSpPr>
          <p:nvPr>
            <p:ph type="ftr" sz="quarter" idx="10"/>
          </p:nvPr>
        </p:nvSpPr>
        <p:spPr>
          <a:xfrm>
            <a:off x="932688" y="6356350"/>
            <a:ext cx="4114800" cy="365125"/>
          </a:xfrm>
        </p:spPr>
        <p:txBody>
          <a:bodyPr/>
          <a:lstStyle/>
          <a:p>
            <a:r>
              <a:rPr lang="en-US" dirty="0"/>
              <a:t>Presentation title</a:t>
            </a:r>
          </a:p>
        </p:txBody>
      </p:sp>
      <p:sp>
        <p:nvSpPr>
          <p:cNvPr id="3" name="Slide Number Placeholder 2">
            <a:extLst>
              <a:ext uri="{FF2B5EF4-FFF2-40B4-BE49-F238E27FC236}">
                <a16:creationId xmlns:a16="http://schemas.microsoft.com/office/drawing/2014/main" xmlns="" id="{4302C321-51E3-42FB-272E-92F2DCF5A916}"/>
              </a:ext>
            </a:extLst>
          </p:cNvPr>
          <p:cNvSpPr>
            <a:spLocks noGrp="1"/>
          </p:cNvSpPr>
          <p:nvPr>
            <p:ph type="sldNum" sz="quarter" idx="11"/>
          </p:nvPr>
        </p:nvSpPr>
        <p:spPr>
          <a:xfrm>
            <a:off x="10635996" y="6356350"/>
            <a:ext cx="784860" cy="365125"/>
          </a:xfrm>
        </p:spPr>
        <p:txBody>
          <a:bodyPr/>
          <a:lstStyle/>
          <a:p>
            <a:fld id="{294A09A9-5501-47C1-A89A-A340965A2BE2}" type="slidenum">
              <a:rPr lang="en-US" smtClean="0"/>
              <a:pPr/>
              <a:t>7</a:t>
            </a:fld>
            <a:endParaRPr lang="en-US" dirty="0"/>
          </a:p>
        </p:txBody>
      </p:sp>
    </p:spTree>
    <p:extLst>
      <p:ext uri="{BB962C8B-B14F-4D97-AF65-F5344CB8AC3E}">
        <p14:creationId xmlns:p14="http://schemas.microsoft.com/office/powerpoint/2010/main" val="5123966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xmlns="" id="{2057FFDB-DFEC-7174-F23F-20C423A03C6A}"/>
              </a:ext>
            </a:extLst>
          </p:cNvPr>
          <p:cNvSpPr>
            <a:spLocks noGrp="1"/>
          </p:cNvSpPr>
          <p:nvPr>
            <p:ph type="title"/>
          </p:nvPr>
        </p:nvSpPr>
        <p:spPr/>
        <p:txBody>
          <a:bodyPr/>
          <a:lstStyle/>
          <a:p>
            <a:r>
              <a:rPr lang="en-US" dirty="0"/>
              <a:t>Speaking impact</a:t>
            </a:r>
          </a:p>
        </p:txBody>
      </p:sp>
      <p:sp>
        <p:nvSpPr>
          <p:cNvPr id="4" name="Content Placeholder 3">
            <a:extLst>
              <a:ext uri="{FF2B5EF4-FFF2-40B4-BE49-F238E27FC236}">
                <a16:creationId xmlns:a16="http://schemas.microsoft.com/office/drawing/2014/main" xmlns="" id="{D6F3EE20-53E0-0C62-809D-211B05B88043}"/>
              </a:ext>
            </a:extLst>
          </p:cNvPr>
          <p:cNvSpPr>
            <a:spLocks noGrp="1"/>
          </p:cNvSpPr>
          <p:nvPr>
            <p:ph sz="quarter" idx="12"/>
          </p:nvPr>
        </p:nvSpPr>
        <p:spPr>
          <a:xfrm>
            <a:off x="932688" y="685799"/>
            <a:ext cx="5276088" cy="4970417"/>
          </a:xfrm>
        </p:spPr>
        <p:txBody>
          <a:bodyPr/>
          <a:lstStyle/>
          <a:p>
            <a:pPr marL="285750" indent="-285750" algn="just">
              <a:buFont typeface="Wingdings" panose="05000000000000000000" pitchFamily="2" charset="2"/>
              <a:buChar char="v"/>
            </a:pPr>
            <a:r>
              <a:rPr lang="en-US" dirty="0"/>
              <a:t> </a:t>
            </a:r>
            <a:r>
              <a:rPr lang="en-IN" sz="2400" dirty="0">
                <a:latin typeface="Times New Roman" panose="02020603050405020304" pitchFamily="18" charset="0"/>
                <a:cs typeface="Times New Roman" panose="02020603050405020304" pitchFamily="18" charset="0"/>
              </a:rPr>
              <a:t>EMPLOYEE – GIVEN DATA</a:t>
            </a:r>
          </a:p>
          <a:p>
            <a:pPr marL="285750" indent="-285750" algn="just">
              <a:buFont typeface="Wingdings" panose="05000000000000000000" pitchFamily="2" charset="2"/>
              <a:buChar char="v"/>
            </a:pPr>
            <a:r>
              <a:rPr lang="en-IN" sz="2400" dirty="0">
                <a:latin typeface="Times New Roman" panose="02020603050405020304" pitchFamily="18" charset="0"/>
                <a:cs typeface="Times New Roman" panose="02020603050405020304" pitchFamily="18" charset="0"/>
              </a:rPr>
              <a:t>26-FEATURES</a:t>
            </a:r>
          </a:p>
          <a:p>
            <a:pPr marL="285750" indent="-285750" algn="just">
              <a:buFont typeface="Wingdings" panose="05000000000000000000" pitchFamily="2" charset="2"/>
              <a:buChar char="v"/>
            </a:pPr>
            <a:r>
              <a:rPr lang="en-IN" sz="2400" dirty="0">
                <a:latin typeface="Times New Roman" panose="02020603050405020304" pitchFamily="18" charset="0"/>
                <a:cs typeface="Times New Roman" panose="02020603050405020304" pitchFamily="18" charset="0"/>
              </a:rPr>
              <a:t>9-FEATURES</a:t>
            </a:r>
          </a:p>
          <a:p>
            <a:pPr marL="285750" indent="-285750" algn="just">
              <a:buFont typeface="Wingdings" panose="05000000000000000000" pitchFamily="2" charset="2"/>
              <a:buChar char="v"/>
            </a:pPr>
            <a:r>
              <a:rPr lang="en-IN" sz="2400" dirty="0">
                <a:latin typeface="Times New Roman" panose="02020603050405020304" pitchFamily="18" charset="0"/>
                <a:cs typeface="Times New Roman" panose="02020603050405020304" pitchFamily="18" charset="0"/>
              </a:rPr>
              <a:t>EMP-ID-NUMBER</a:t>
            </a:r>
          </a:p>
          <a:p>
            <a:pPr marL="285750" indent="-285750" algn="just">
              <a:buFont typeface="Wingdings" panose="05000000000000000000" pitchFamily="2" charset="2"/>
              <a:buChar char="v"/>
            </a:pPr>
            <a:r>
              <a:rPr lang="en-IN" sz="2400" dirty="0">
                <a:latin typeface="Times New Roman" panose="02020603050405020304" pitchFamily="18" charset="0"/>
                <a:cs typeface="Times New Roman" panose="02020603050405020304" pitchFamily="18" charset="0"/>
              </a:rPr>
              <a:t>NAME-TEXT</a:t>
            </a:r>
          </a:p>
          <a:p>
            <a:pPr marL="285750" indent="-285750" algn="just">
              <a:buFont typeface="Wingdings" panose="05000000000000000000" pitchFamily="2" charset="2"/>
              <a:buChar char="v"/>
            </a:pPr>
            <a:r>
              <a:rPr lang="en-IN" sz="2400" dirty="0">
                <a:latin typeface="Times New Roman" panose="02020603050405020304" pitchFamily="18" charset="0"/>
                <a:cs typeface="Times New Roman" panose="02020603050405020304" pitchFamily="18" charset="0"/>
              </a:rPr>
              <a:t>EMPLOYEE TYPE</a:t>
            </a:r>
          </a:p>
          <a:p>
            <a:pPr marL="285750" indent="-285750" algn="just">
              <a:buFont typeface="Wingdings" panose="05000000000000000000" pitchFamily="2" charset="2"/>
              <a:buChar char="v"/>
            </a:pPr>
            <a:r>
              <a:rPr lang="en-IN" sz="2400" dirty="0">
                <a:latin typeface="Times New Roman" panose="02020603050405020304" pitchFamily="18" charset="0"/>
                <a:cs typeface="Times New Roman" panose="02020603050405020304" pitchFamily="18" charset="0"/>
              </a:rPr>
              <a:t>PERFORMANCE LEVEL</a:t>
            </a:r>
          </a:p>
          <a:p>
            <a:pPr marL="285750" indent="-285750" algn="just">
              <a:buFont typeface="Wingdings" panose="05000000000000000000" pitchFamily="2" charset="2"/>
              <a:buChar char="v"/>
            </a:pPr>
            <a:r>
              <a:rPr lang="en-IN" sz="2400" dirty="0">
                <a:latin typeface="Times New Roman" panose="02020603050405020304" pitchFamily="18" charset="0"/>
                <a:cs typeface="Times New Roman" panose="02020603050405020304" pitchFamily="18" charset="0"/>
              </a:rPr>
              <a:t>GENDER-MALE FEMALE</a:t>
            </a:r>
          </a:p>
          <a:p>
            <a:pPr marL="285750" indent="-285750" algn="just">
              <a:buFont typeface="Wingdings" panose="05000000000000000000" pitchFamily="2" charset="2"/>
              <a:buChar char="v"/>
            </a:pPr>
            <a:r>
              <a:rPr lang="en-IN" sz="2400" dirty="0">
                <a:latin typeface="Times New Roman" panose="02020603050405020304" pitchFamily="18" charset="0"/>
                <a:cs typeface="Times New Roman" panose="02020603050405020304" pitchFamily="18" charset="0"/>
              </a:rPr>
              <a:t>EMPLOYEE RATING- NUMERICAL VALUE</a:t>
            </a:r>
            <a:endParaRPr lang="en-US" dirty="0">
              <a:latin typeface="Times New Roman" panose="02020603050405020304" pitchFamily="18" charset="0"/>
              <a:cs typeface="Times New Roman" panose="02020603050405020304" pitchFamily="18" charset="0"/>
            </a:endParaRPr>
          </a:p>
          <a:p>
            <a:endParaRPr lang="en-US" dirty="0"/>
          </a:p>
        </p:txBody>
      </p:sp>
      <p:pic>
        <p:nvPicPr>
          <p:cNvPr id="8" name="Picture Placeholder 7" descr="nshc&#10;">
            <a:extLst>
              <a:ext uri="{FF2B5EF4-FFF2-40B4-BE49-F238E27FC236}">
                <a16:creationId xmlns:a16="http://schemas.microsoft.com/office/drawing/2014/main" xmlns="" id="{A30CECCA-DB43-3EBC-1ED9-4E7CD74EE3E3}"/>
              </a:ext>
            </a:extLst>
          </p:cNvPr>
          <p:cNvPicPr>
            <a:picLocks noGrp="1" noChangeAspect="1"/>
          </p:cNvPicPr>
          <p:nvPr>
            <p:ph sz="quarter" idx="13"/>
          </p:nvPr>
        </p:nvPicPr>
        <p:blipFill>
          <a:blip r:embed="rId2" cstate="screen">
            <a:extLst>
              <a:ext uri="{28A0092B-C50C-407E-A947-70E740481C1C}">
                <a14:useLocalDpi xmlns:a14="http://schemas.microsoft.com/office/drawing/2010/main"/>
              </a:ext>
            </a:extLst>
          </a:blip>
          <a:stretch/>
        </p:blipFill>
        <p:spPr>
          <a:xfrm>
            <a:off x="7359396" y="0"/>
            <a:ext cx="4876800" cy="6858000"/>
          </a:xfrm>
        </p:spPr>
      </p:pic>
      <p:sp>
        <p:nvSpPr>
          <p:cNvPr id="2" name="Footer Placeholder 1">
            <a:extLst>
              <a:ext uri="{FF2B5EF4-FFF2-40B4-BE49-F238E27FC236}">
                <a16:creationId xmlns:a16="http://schemas.microsoft.com/office/drawing/2014/main" xmlns="" id="{0BF157F0-FCC9-135B-D7C0-66741C62659A}"/>
              </a:ext>
            </a:extLst>
          </p:cNvPr>
          <p:cNvSpPr>
            <a:spLocks noGrp="1"/>
          </p:cNvSpPr>
          <p:nvPr>
            <p:ph type="ftr" sz="quarter" idx="10"/>
          </p:nvPr>
        </p:nvSpPr>
        <p:spPr/>
        <p:txBody>
          <a:bodyPr/>
          <a:lstStyle/>
          <a:p>
            <a:r>
              <a:rPr lang="en-US" dirty="0"/>
              <a:t>Presentation title</a:t>
            </a:r>
          </a:p>
        </p:txBody>
      </p:sp>
      <p:sp>
        <p:nvSpPr>
          <p:cNvPr id="3" name="Slide Number Placeholder 2">
            <a:extLst>
              <a:ext uri="{FF2B5EF4-FFF2-40B4-BE49-F238E27FC236}">
                <a16:creationId xmlns:a16="http://schemas.microsoft.com/office/drawing/2014/main" xmlns="" id="{B8F090ED-AB65-F860-A6D0-5F6E60E175E5}"/>
              </a:ext>
            </a:extLst>
          </p:cNvPr>
          <p:cNvSpPr>
            <a:spLocks noGrp="1"/>
          </p:cNvSpPr>
          <p:nvPr>
            <p:ph type="sldNum" sz="quarter" idx="11"/>
          </p:nvPr>
        </p:nvSpPr>
        <p:spPr/>
        <p:txBody>
          <a:bodyPr/>
          <a:lstStyle/>
          <a:p>
            <a:fld id="{294A09A9-5501-47C1-A89A-A340965A2BE2}" type="slidenum">
              <a:rPr lang="en-US" smtClean="0"/>
              <a:pPr/>
              <a:t>8</a:t>
            </a:fld>
            <a:endParaRPr lang="en-US" dirty="0"/>
          </a:p>
        </p:txBody>
      </p:sp>
      <p:sp>
        <p:nvSpPr>
          <p:cNvPr id="5" name="TextBox 4">
            <a:extLst>
              <a:ext uri="{FF2B5EF4-FFF2-40B4-BE49-F238E27FC236}">
                <a16:creationId xmlns:a16="http://schemas.microsoft.com/office/drawing/2014/main" xmlns="" id="{15F3A7E5-CF45-E20B-AE9A-155E62BE09F7}"/>
              </a:ext>
            </a:extLst>
          </p:cNvPr>
          <p:cNvSpPr txBox="1"/>
          <p:nvPr/>
        </p:nvSpPr>
        <p:spPr>
          <a:xfrm>
            <a:off x="7746274" y="2064758"/>
            <a:ext cx="3982865" cy="1446550"/>
          </a:xfrm>
          <a:prstGeom prst="rect">
            <a:avLst/>
          </a:prstGeom>
          <a:noFill/>
        </p:spPr>
        <p:txBody>
          <a:bodyPr wrap="square" rtlCol="0">
            <a:spAutoFit/>
          </a:bodyPr>
          <a:lstStyle/>
          <a:p>
            <a:r>
              <a:rPr lang="en-US" sz="4400" b="1" dirty="0">
                <a:latin typeface="Times New Roman" panose="02020603050405020304" pitchFamily="18" charset="0"/>
                <a:cs typeface="Times New Roman" panose="02020603050405020304" pitchFamily="18" charset="0"/>
              </a:rPr>
              <a:t>DATASET DISCRIPTION </a:t>
            </a:r>
            <a:endParaRPr lang="en-IN" sz="4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694286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6B3246B-8AB7-A0C9-C6DD-5D9F49D5BC37}"/>
              </a:ext>
            </a:extLst>
          </p:cNvPr>
          <p:cNvSpPr>
            <a:spLocks noGrp="1"/>
          </p:cNvSpPr>
          <p:nvPr>
            <p:ph type="title"/>
          </p:nvPr>
        </p:nvSpPr>
        <p:spPr>
          <a:xfrm>
            <a:off x="932688" y="228600"/>
            <a:ext cx="9528048" cy="1600200"/>
          </a:xfrm>
        </p:spPr>
        <p:txBody>
          <a:bodyPr/>
          <a:lstStyle/>
          <a:p>
            <a:r>
              <a:rPr lang="en-US" dirty="0"/>
              <a:t> </a:t>
            </a:r>
            <a:r>
              <a:rPr lang="en-US" sz="4400" spc="15" dirty="0"/>
              <a:t>THE</a:t>
            </a:r>
            <a:r>
              <a:rPr lang="en-US" sz="4400" spc="20" dirty="0"/>
              <a:t> "</a:t>
            </a:r>
            <a:r>
              <a:rPr lang="en-US" sz="4400" spc="10" dirty="0"/>
              <a:t>WOW"</a:t>
            </a:r>
            <a:r>
              <a:rPr lang="en-US" sz="4400" spc="85" dirty="0"/>
              <a:t> </a:t>
            </a:r>
            <a:r>
              <a:rPr lang="en-US" sz="4400" spc="10" dirty="0"/>
              <a:t>IN</a:t>
            </a:r>
            <a:r>
              <a:rPr lang="en-US" sz="4400" spc="-5" dirty="0"/>
              <a:t> </a:t>
            </a:r>
            <a:r>
              <a:rPr lang="en-US" sz="4400" spc="15" dirty="0"/>
              <a:t>OUR</a:t>
            </a:r>
            <a:r>
              <a:rPr lang="en-US" sz="4400" spc="-10" dirty="0"/>
              <a:t> </a:t>
            </a:r>
            <a:r>
              <a:rPr lang="en-US" sz="4400" spc="20" dirty="0"/>
              <a:t>SOLUTION</a:t>
            </a:r>
            <a:endParaRPr lang="en-US" dirty="0"/>
          </a:p>
        </p:txBody>
      </p:sp>
      <p:sp>
        <p:nvSpPr>
          <p:cNvPr id="5" name="Content Placeholder 4">
            <a:extLst>
              <a:ext uri="{FF2B5EF4-FFF2-40B4-BE49-F238E27FC236}">
                <a16:creationId xmlns:a16="http://schemas.microsoft.com/office/drawing/2014/main" xmlns="" id="{B20DCAFD-6C4D-D08A-CF94-0DA099CE4B5A}"/>
              </a:ext>
            </a:extLst>
          </p:cNvPr>
          <p:cNvSpPr>
            <a:spLocks noGrp="1"/>
          </p:cNvSpPr>
          <p:nvPr>
            <p:ph sz="quarter" idx="12"/>
          </p:nvPr>
        </p:nvSpPr>
        <p:spPr>
          <a:xfrm>
            <a:off x="932688" y="2432304"/>
            <a:ext cx="9703308" cy="3739896"/>
          </a:xfrm>
        </p:spPr>
        <p:txBody>
          <a:bodyPr/>
          <a:lstStyle/>
          <a:p>
            <a:r>
              <a:rPr lang="en-IN" dirty="0">
                <a:latin typeface="Times New Roman" panose="02020603050405020304" pitchFamily="18" charset="0"/>
                <a:cs typeface="Times New Roman" panose="02020603050405020304" pitchFamily="18" charset="0"/>
              </a:rPr>
              <a:t>PERFORMANCE LEVEL </a:t>
            </a:r>
            <a:r>
              <a:rPr lang="en-IN" dirty="0">
                <a:solidFill>
                  <a:schemeClr val="tx2">
                    <a:lumMod val="50000"/>
                  </a:schemeClr>
                </a:solidFill>
                <a:latin typeface="Times New Roman" panose="02020603050405020304" pitchFamily="18" charset="0"/>
                <a:cs typeface="Times New Roman" panose="02020603050405020304" pitchFamily="18" charset="0"/>
              </a:rPr>
              <a:t>= IFS(Z8&gt;+5,”VERY HIGH”,Z8&gt;=4,”HIGH”,Z8&gt;=3,”MED”,TRUE,”LOW”)</a:t>
            </a:r>
            <a:r>
              <a:rPr lang="en-US" dirty="0">
                <a:solidFill>
                  <a:schemeClr val="tx2">
                    <a:lumMod val="50000"/>
                  </a:schemeClr>
                </a:solidFill>
                <a:latin typeface="Times New Roman" panose="02020603050405020304" pitchFamily="18" charset="0"/>
                <a:cs typeface="Times New Roman" panose="02020603050405020304" pitchFamily="18" charset="0"/>
              </a:rPr>
              <a:t> </a:t>
            </a:r>
          </a:p>
          <a:p>
            <a:endParaRPr lang="en-US" dirty="0"/>
          </a:p>
        </p:txBody>
      </p:sp>
      <p:sp>
        <p:nvSpPr>
          <p:cNvPr id="6" name="Content Placeholder 5">
            <a:extLst>
              <a:ext uri="{FF2B5EF4-FFF2-40B4-BE49-F238E27FC236}">
                <a16:creationId xmlns:a16="http://schemas.microsoft.com/office/drawing/2014/main" xmlns="" id="{B0538762-AEBF-8FD9-03AC-305879D2DC17}"/>
              </a:ext>
            </a:extLst>
          </p:cNvPr>
          <p:cNvSpPr>
            <a:spLocks noGrp="1"/>
          </p:cNvSpPr>
          <p:nvPr>
            <p:ph sz="quarter" idx="13"/>
          </p:nvPr>
        </p:nvSpPr>
        <p:spPr>
          <a:xfrm>
            <a:off x="7424928" y="2441448"/>
            <a:ext cx="4169664" cy="3703320"/>
          </a:xfrm>
        </p:spPr>
        <p:txBody>
          <a:bodyPr/>
          <a:lstStyle/>
          <a:p>
            <a:r>
              <a:rPr lang="en-US" dirty="0"/>
              <a:t> </a:t>
            </a:r>
          </a:p>
          <a:p>
            <a:endParaRPr lang="en-US" dirty="0"/>
          </a:p>
        </p:txBody>
      </p:sp>
      <p:sp>
        <p:nvSpPr>
          <p:cNvPr id="3" name="Footer Placeholder 2">
            <a:extLst>
              <a:ext uri="{FF2B5EF4-FFF2-40B4-BE49-F238E27FC236}">
                <a16:creationId xmlns:a16="http://schemas.microsoft.com/office/drawing/2014/main" xmlns="" id="{92F99439-1EDB-4E13-5595-B32899617DF1}"/>
              </a:ext>
            </a:extLst>
          </p:cNvPr>
          <p:cNvSpPr>
            <a:spLocks noGrp="1"/>
          </p:cNvSpPr>
          <p:nvPr>
            <p:ph type="ftr" sz="quarter" idx="10"/>
          </p:nvPr>
        </p:nvSpPr>
        <p:spPr>
          <a:xfrm>
            <a:off x="932688" y="6356350"/>
            <a:ext cx="4114800" cy="365125"/>
          </a:xfrm>
        </p:spPr>
        <p:txBody>
          <a:bodyPr/>
          <a:lstStyle/>
          <a:p>
            <a:r>
              <a:rPr lang="en-US" dirty="0"/>
              <a:t>Presentation title</a:t>
            </a:r>
          </a:p>
        </p:txBody>
      </p:sp>
      <p:sp>
        <p:nvSpPr>
          <p:cNvPr id="4" name="Slide Number Placeholder 3">
            <a:extLst>
              <a:ext uri="{FF2B5EF4-FFF2-40B4-BE49-F238E27FC236}">
                <a16:creationId xmlns:a16="http://schemas.microsoft.com/office/drawing/2014/main" xmlns="" id="{19451A59-0D86-B758-5926-53062622A5E7}"/>
              </a:ext>
            </a:extLst>
          </p:cNvPr>
          <p:cNvSpPr>
            <a:spLocks noGrp="1"/>
          </p:cNvSpPr>
          <p:nvPr>
            <p:ph type="sldNum" sz="quarter" idx="11"/>
          </p:nvPr>
        </p:nvSpPr>
        <p:spPr>
          <a:xfrm>
            <a:off x="10635996" y="6356350"/>
            <a:ext cx="784860" cy="365125"/>
          </a:xfrm>
        </p:spPr>
        <p:txBody>
          <a:bodyPr/>
          <a:lstStyle/>
          <a:p>
            <a:fld id="{294A09A9-5501-47C1-A89A-A340965A2BE2}" type="slidenum">
              <a:rPr lang="en-US" smtClean="0"/>
              <a:pPr/>
              <a:t>9</a:t>
            </a:fld>
            <a:endParaRPr lang="en-US" dirty="0"/>
          </a:p>
        </p:txBody>
      </p:sp>
    </p:spTree>
    <p:extLst>
      <p:ext uri="{BB962C8B-B14F-4D97-AF65-F5344CB8AC3E}">
        <p14:creationId xmlns:p14="http://schemas.microsoft.com/office/powerpoint/2010/main" val="1117481658"/>
      </p:ext>
    </p:extLst>
  </p:cSld>
  <p:clrMapOvr>
    <a:masterClrMapping/>
  </p:clrMapOvr>
</p:sld>
</file>

<file path=ppt/theme/theme1.xml><?xml version="1.0" encoding="utf-8"?>
<a:theme xmlns:a="http://schemas.openxmlformats.org/drawingml/2006/main" name="Custom">
  <a:themeElements>
    <a:clrScheme name="Custom 20">
      <a:dk1>
        <a:srgbClr val="000000"/>
      </a:dk1>
      <a:lt1>
        <a:srgbClr val="FFFFFF"/>
      </a:lt1>
      <a:dk2>
        <a:srgbClr val="CAD8D6"/>
      </a:dk2>
      <a:lt2>
        <a:srgbClr val="E7E6E6"/>
      </a:lt2>
      <a:accent1>
        <a:srgbClr val="7E8679"/>
      </a:accent1>
      <a:accent2>
        <a:srgbClr val="72292A"/>
      </a:accent2>
      <a:accent3>
        <a:srgbClr val="4A3A1C"/>
      </a:accent3>
      <a:accent4>
        <a:srgbClr val="E47D60"/>
      </a:accent4>
      <a:accent5>
        <a:srgbClr val="CEBBAF"/>
      </a:accent5>
      <a:accent6>
        <a:srgbClr val="E8DAC4"/>
      </a:accent6>
      <a:hlink>
        <a:srgbClr val="3968F6"/>
      </a:hlink>
      <a:folHlink>
        <a:srgbClr val="954F72"/>
      </a:folHlink>
    </a:clrScheme>
    <a:fontScheme name="Custom 23">
      <a:majorFont>
        <a:latin typeface="Baskerville Old Face"/>
        <a:ea typeface=""/>
        <a:cs typeface=""/>
      </a:majorFont>
      <a:minorFont>
        <a:latin typeface="Gill Sans Nova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loral flourish_win32_CP_v3" id="{3BF332BF-22B8-49D8-950E-E9BBBBF59833}" vid="{E4E7F1DC-3AF4-489F-A450-0CED11A8EBA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384BFC8-02DA-464F-AE97-4951BE47415C}">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71E6BC5B-F32E-483D-A6CB-100D6BCB78C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19915FD3-F777-4046-A12C-BE3860E324BC}">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{2D94A767-2012-4F93-95BD-4C57E1ACB04A}tf56410444_win32</Template>
  <TotalTime>93</TotalTime>
  <Words>478</Words>
  <Application>Microsoft Office PowerPoint</Application>
  <PresentationFormat>Widescreen</PresentationFormat>
  <Paragraphs>112</Paragraphs>
  <Slides>14</Slides>
  <Notes>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14</vt:i4>
      </vt:variant>
    </vt:vector>
  </HeadingPairs>
  <TitlesOfParts>
    <vt:vector size="22" baseType="lpstr">
      <vt:lpstr>Arial</vt:lpstr>
      <vt:lpstr>Baskerville Old Face</vt:lpstr>
      <vt:lpstr>Calibri</vt:lpstr>
      <vt:lpstr>Gill Sans Nova Light</vt:lpstr>
      <vt:lpstr>Roboto</vt:lpstr>
      <vt:lpstr>Times New Roman</vt:lpstr>
      <vt:lpstr>Wingdings</vt:lpstr>
      <vt:lpstr>Custom</vt:lpstr>
      <vt:lpstr>Employee Data Analysis using Excel  </vt:lpstr>
      <vt:lpstr> PROJECT TITLE Employee Performance Analysis using Excel </vt:lpstr>
      <vt:lpstr>Agenda</vt:lpstr>
      <vt:lpstr>PROBLEM STATEMENT</vt:lpstr>
      <vt:lpstr>PROJECT OVERVIEW</vt:lpstr>
      <vt:lpstr> WHO ARE THE END USERS</vt:lpstr>
      <vt:lpstr>OUR SOLUTION AND ITS VALUE PROPOSITION</vt:lpstr>
      <vt:lpstr>Speaking impact</vt:lpstr>
      <vt:lpstr> THE "WOW" IN OUR SOLUTION</vt:lpstr>
      <vt:lpstr>MODELLING</vt:lpstr>
      <vt:lpstr>RESULT</vt:lpstr>
      <vt:lpstr>RESULT</vt:lpstr>
      <vt:lpstr>CONCLUSION</vt:lpstr>
      <vt:lpstr>Thank you</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Employee Data Analysis using Excel  </dc:title>
  <dc:creator>Logeshwari K</dc:creator>
  <cp:lastModifiedBy>ADMIN</cp:lastModifiedBy>
  <cp:revision>2</cp:revision>
  <dcterms:created xsi:type="dcterms:W3CDTF">2024-09-07T13:53:32Z</dcterms:created>
  <dcterms:modified xsi:type="dcterms:W3CDTF">2024-09-10T04:21:45Z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